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4" r:id="rId3"/>
    <p:sldId id="261" r:id="rId4"/>
    <p:sldId id="266" r:id="rId5"/>
    <p:sldId id="273" r:id="rId6"/>
    <p:sldId id="275" r:id="rId7"/>
    <p:sldId id="265" r:id="rId8"/>
    <p:sldId id="263" r:id="rId9"/>
    <p:sldId id="256" r:id="rId10"/>
    <p:sldId id="258" r:id="rId11"/>
    <p:sldId id="257" r:id="rId12"/>
    <p:sldId id="259" r:id="rId13"/>
    <p:sldId id="260" r:id="rId14"/>
    <p:sldId id="267" r:id="rId15"/>
    <p:sldId id="269" r:id="rId16"/>
    <p:sldId id="272" r:id="rId17"/>
    <p:sldId id="276" r:id="rId18"/>
    <p:sldId id="277" r:id="rId19"/>
    <p:sldId id="278" r:id="rId20"/>
    <p:sldId id="279" r:id="rId21"/>
    <p:sldId id="280" r:id="rId22"/>
    <p:sldId id="262" r:id="rId23"/>
    <p:sldId id="264"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41812-BFD3-45C2-9D30-78A9CD54B832}" v="1408" dt="2022-05-26T15:13:59.122"/>
    <p1510:client id="{312A316C-53B1-4E64-943E-11E858D9D8FF}" v="121" dt="2022-05-26T01:13:38.333"/>
    <p1510:client id="{78CD676A-6467-6403-E699-D6F58DFD90C6}" v="1039" dt="2022-05-26T02:58:08.817"/>
    <p1510:client id="{A82609FF-C5E1-CC7F-6DC0-A19F65642F98}" v="680" dt="2022-05-26T03:35:08.073"/>
    <p1510:client id="{BC794DED-85CE-4646-9A85-B6D23E9F217F}" v="45" dt="2022-05-26T02:43:00.372"/>
    <p1510:client id="{CA6984DC-10A5-4443-8C95-911368C4AA44}" v="737" dt="2022-05-26T01:52:29.538"/>
    <p1510:client id="{D48B561B-0556-01CE-96EE-96538E107D44}" v="21" dt="2022-05-26T05:26:42.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EDCA2-6EEA-49DB-875E-7303893030F0}"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A8FC9B9D-BBA8-49AA-A31B-8229F0112051}">
      <dgm:prSet/>
      <dgm:spPr/>
      <dgm:t>
        <a:bodyPr/>
        <a:lstStyle/>
        <a:p>
          <a:r>
            <a:rPr lang="en-US"/>
            <a:t>Front-end Development</a:t>
          </a:r>
        </a:p>
      </dgm:t>
    </dgm:pt>
    <dgm:pt modelId="{59FDC2C9-7711-4347-9D30-1380E024F430}" type="parTrans" cxnId="{7E956477-52F7-457B-AA40-7927F8B833D0}">
      <dgm:prSet/>
      <dgm:spPr/>
      <dgm:t>
        <a:bodyPr/>
        <a:lstStyle/>
        <a:p>
          <a:endParaRPr lang="en-US"/>
        </a:p>
      </dgm:t>
    </dgm:pt>
    <dgm:pt modelId="{197206D1-503B-45B1-9FA5-5C2587C5E583}" type="sibTrans" cxnId="{7E956477-52F7-457B-AA40-7927F8B833D0}">
      <dgm:prSet/>
      <dgm:spPr/>
      <dgm:t>
        <a:bodyPr/>
        <a:lstStyle/>
        <a:p>
          <a:endParaRPr lang="en-US"/>
        </a:p>
      </dgm:t>
    </dgm:pt>
    <dgm:pt modelId="{463A1EE8-0D8F-4570-992F-D3BCC7070C63}">
      <dgm:prSet/>
      <dgm:spPr/>
      <dgm:t>
        <a:bodyPr/>
        <a:lstStyle/>
        <a:p>
          <a:r>
            <a:rPr lang="en-US"/>
            <a:t>Vamsidhar Reddy Police</a:t>
          </a:r>
        </a:p>
      </dgm:t>
    </dgm:pt>
    <dgm:pt modelId="{09043E15-B128-467E-BAED-2FBD65FFE826}" type="parTrans" cxnId="{179C502D-603F-47CE-BFA5-7D12E2CB7208}">
      <dgm:prSet/>
      <dgm:spPr/>
      <dgm:t>
        <a:bodyPr/>
        <a:lstStyle/>
        <a:p>
          <a:endParaRPr lang="en-US"/>
        </a:p>
      </dgm:t>
    </dgm:pt>
    <dgm:pt modelId="{BFB04FDC-C264-4973-8714-CDECA19F70B9}" type="sibTrans" cxnId="{179C502D-603F-47CE-BFA5-7D12E2CB7208}">
      <dgm:prSet/>
      <dgm:spPr/>
      <dgm:t>
        <a:bodyPr/>
        <a:lstStyle/>
        <a:p>
          <a:endParaRPr lang="en-US"/>
        </a:p>
      </dgm:t>
    </dgm:pt>
    <dgm:pt modelId="{0CAB8213-D558-4286-9FCB-53C82486DCBF}">
      <dgm:prSet/>
      <dgm:spPr/>
      <dgm:t>
        <a:bodyPr/>
        <a:lstStyle/>
        <a:p>
          <a:r>
            <a:rPr lang="en-US"/>
            <a:t>Saivivek Reddy Kusukuntla</a:t>
          </a:r>
        </a:p>
      </dgm:t>
    </dgm:pt>
    <dgm:pt modelId="{F832D9C7-25A4-4DF5-A7EE-27A9608D1108}" type="parTrans" cxnId="{603CB312-F936-4978-9ADE-1A277EE393BD}">
      <dgm:prSet/>
      <dgm:spPr/>
      <dgm:t>
        <a:bodyPr/>
        <a:lstStyle/>
        <a:p>
          <a:endParaRPr lang="en-US"/>
        </a:p>
      </dgm:t>
    </dgm:pt>
    <dgm:pt modelId="{1317237B-610B-49F7-A01A-5B0860A31A9B}" type="sibTrans" cxnId="{603CB312-F936-4978-9ADE-1A277EE393BD}">
      <dgm:prSet/>
      <dgm:spPr/>
      <dgm:t>
        <a:bodyPr/>
        <a:lstStyle/>
        <a:p>
          <a:endParaRPr lang="en-US"/>
        </a:p>
      </dgm:t>
    </dgm:pt>
    <dgm:pt modelId="{3D4221BD-85EC-4357-B82F-4475157FFC60}">
      <dgm:prSet/>
      <dgm:spPr/>
      <dgm:t>
        <a:bodyPr/>
        <a:lstStyle/>
        <a:p>
          <a:r>
            <a:rPr lang="en-US"/>
            <a:t>Back-end Development</a:t>
          </a:r>
        </a:p>
      </dgm:t>
    </dgm:pt>
    <dgm:pt modelId="{09AE9A8D-CFD7-4E50-AA3F-371074375D88}" type="parTrans" cxnId="{4E2501A8-FD9A-4DA8-B26D-7DD4507F748E}">
      <dgm:prSet/>
      <dgm:spPr/>
      <dgm:t>
        <a:bodyPr/>
        <a:lstStyle/>
        <a:p>
          <a:endParaRPr lang="en-US"/>
        </a:p>
      </dgm:t>
    </dgm:pt>
    <dgm:pt modelId="{1D1CFF0B-8C59-4500-9D89-00FDEF81796A}" type="sibTrans" cxnId="{4E2501A8-FD9A-4DA8-B26D-7DD4507F748E}">
      <dgm:prSet/>
      <dgm:spPr/>
      <dgm:t>
        <a:bodyPr/>
        <a:lstStyle/>
        <a:p>
          <a:endParaRPr lang="en-US"/>
        </a:p>
      </dgm:t>
    </dgm:pt>
    <dgm:pt modelId="{181A2BB7-3C26-47FB-8205-7C7BB6A26472}">
      <dgm:prSet/>
      <dgm:spPr/>
      <dgm:t>
        <a:bodyPr/>
        <a:lstStyle/>
        <a:p>
          <a:r>
            <a:rPr lang="en-US"/>
            <a:t>Nithin Reddy Kumbham</a:t>
          </a:r>
        </a:p>
      </dgm:t>
    </dgm:pt>
    <dgm:pt modelId="{5A1520C5-170C-4AD3-9759-BD8513DCECD2}" type="parTrans" cxnId="{61E6391B-86CA-4D2A-914A-D95474C56C6A}">
      <dgm:prSet/>
      <dgm:spPr/>
      <dgm:t>
        <a:bodyPr/>
        <a:lstStyle/>
        <a:p>
          <a:endParaRPr lang="en-US"/>
        </a:p>
      </dgm:t>
    </dgm:pt>
    <dgm:pt modelId="{314407F0-6B5F-498D-B1E8-FCC6595CEE1C}" type="sibTrans" cxnId="{61E6391B-86CA-4D2A-914A-D95474C56C6A}">
      <dgm:prSet/>
      <dgm:spPr/>
      <dgm:t>
        <a:bodyPr/>
        <a:lstStyle/>
        <a:p>
          <a:endParaRPr lang="en-US"/>
        </a:p>
      </dgm:t>
    </dgm:pt>
    <dgm:pt modelId="{F6319B0B-F58F-4450-92E3-532C7663A5AF}">
      <dgm:prSet/>
      <dgm:spPr/>
      <dgm:t>
        <a:bodyPr/>
        <a:lstStyle/>
        <a:p>
          <a:r>
            <a:rPr lang="en-US"/>
            <a:t>Abhinav Bellamkonda</a:t>
          </a:r>
        </a:p>
      </dgm:t>
    </dgm:pt>
    <dgm:pt modelId="{1B43846E-C699-4F93-A515-3D7C1EE86932}" type="parTrans" cxnId="{3E5CD66A-27D3-40CD-8D42-37C0B7FB38CF}">
      <dgm:prSet/>
      <dgm:spPr/>
      <dgm:t>
        <a:bodyPr/>
        <a:lstStyle/>
        <a:p>
          <a:endParaRPr lang="en-US"/>
        </a:p>
      </dgm:t>
    </dgm:pt>
    <dgm:pt modelId="{D5E32EC5-4C54-48AA-A36B-117CDE14542C}" type="sibTrans" cxnId="{3E5CD66A-27D3-40CD-8D42-37C0B7FB38CF}">
      <dgm:prSet/>
      <dgm:spPr/>
      <dgm:t>
        <a:bodyPr/>
        <a:lstStyle/>
        <a:p>
          <a:endParaRPr lang="en-US"/>
        </a:p>
      </dgm:t>
    </dgm:pt>
    <dgm:pt modelId="{542F1F12-92DD-42D8-8559-F1A73E6CDDEE}">
      <dgm:prSet/>
      <dgm:spPr/>
      <dgm:t>
        <a:bodyPr/>
        <a:lstStyle/>
        <a:p>
          <a:r>
            <a:rPr lang="en-US"/>
            <a:t>Database Management</a:t>
          </a:r>
        </a:p>
      </dgm:t>
    </dgm:pt>
    <dgm:pt modelId="{497914CD-8AF4-4CD4-9929-8B9277D88EA2}" type="parTrans" cxnId="{B72688F5-7A1F-41BC-A142-906E6E8C5A9D}">
      <dgm:prSet/>
      <dgm:spPr/>
      <dgm:t>
        <a:bodyPr/>
        <a:lstStyle/>
        <a:p>
          <a:endParaRPr lang="en-US"/>
        </a:p>
      </dgm:t>
    </dgm:pt>
    <dgm:pt modelId="{BF38E565-6E92-4E27-B347-7858BE688C63}" type="sibTrans" cxnId="{B72688F5-7A1F-41BC-A142-906E6E8C5A9D}">
      <dgm:prSet/>
      <dgm:spPr/>
      <dgm:t>
        <a:bodyPr/>
        <a:lstStyle/>
        <a:p>
          <a:endParaRPr lang="en-US"/>
        </a:p>
      </dgm:t>
    </dgm:pt>
    <dgm:pt modelId="{A8E21AFE-A533-4EB0-BD7B-55CF6EC1B3F9}">
      <dgm:prSet/>
      <dgm:spPr/>
      <dgm:t>
        <a:bodyPr/>
        <a:lstStyle/>
        <a:p>
          <a:r>
            <a:rPr lang="en-US"/>
            <a:t>Jawahar Reddy Nomula</a:t>
          </a:r>
        </a:p>
      </dgm:t>
    </dgm:pt>
    <dgm:pt modelId="{C6AA910A-6FF0-47F0-A49D-4BC4B1CAB26D}" type="parTrans" cxnId="{D9CA5EC1-2AD4-444F-AC9A-7EBD1B56B03B}">
      <dgm:prSet/>
      <dgm:spPr/>
      <dgm:t>
        <a:bodyPr/>
        <a:lstStyle/>
        <a:p>
          <a:endParaRPr lang="en-US"/>
        </a:p>
      </dgm:t>
    </dgm:pt>
    <dgm:pt modelId="{1E500D90-636D-4327-A00F-56B5A612CCB2}" type="sibTrans" cxnId="{D9CA5EC1-2AD4-444F-AC9A-7EBD1B56B03B}">
      <dgm:prSet/>
      <dgm:spPr/>
      <dgm:t>
        <a:bodyPr/>
        <a:lstStyle/>
        <a:p>
          <a:endParaRPr lang="en-US"/>
        </a:p>
      </dgm:t>
    </dgm:pt>
    <dgm:pt modelId="{68FB5741-9033-42CE-AB3E-52AE5C3FBAFD}">
      <dgm:prSet/>
      <dgm:spPr/>
      <dgm:t>
        <a:bodyPr/>
        <a:lstStyle/>
        <a:p>
          <a:r>
            <a:rPr lang="en-US"/>
            <a:t>Gopi Krishna Kandimalla</a:t>
          </a:r>
        </a:p>
      </dgm:t>
    </dgm:pt>
    <dgm:pt modelId="{6F383AA2-4DD1-45B3-A10A-105679186305}" type="parTrans" cxnId="{77DAB93C-3A78-4565-9594-262B19E13F05}">
      <dgm:prSet/>
      <dgm:spPr/>
      <dgm:t>
        <a:bodyPr/>
        <a:lstStyle/>
        <a:p>
          <a:endParaRPr lang="en-US"/>
        </a:p>
      </dgm:t>
    </dgm:pt>
    <dgm:pt modelId="{CE917C81-B590-4AB4-B180-7E0129B1AF82}" type="sibTrans" cxnId="{77DAB93C-3A78-4565-9594-262B19E13F05}">
      <dgm:prSet/>
      <dgm:spPr/>
      <dgm:t>
        <a:bodyPr/>
        <a:lstStyle/>
        <a:p>
          <a:endParaRPr lang="en-US"/>
        </a:p>
      </dgm:t>
    </dgm:pt>
    <dgm:pt modelId="{FF2D7206-0D0B-437B-B611-2515F32DAF5C}" type="pres">
      <dgm:prSet presAssocID="{1BAEDCA2-6EEA-49DB-875E-7303893030F0}" presName="linear" presStyleCnt="0">
        <dgm:presLayoutVars>
          <dgm:dir/>
          <dgm:animLvl val="lvl"/>
          <dgm:resizeHandles val="exact"/>
        </dgm:presLayoutVars>
      </dgm:prSet>
      <dgm:spPr/>
    </dgm:pt>
    <dgm:pt modelId="{30EE75B3-F009-43BD-88CF-76D2A1021983}" type="pres">
      <dgm:prSet presAssocID="{A8FC9B9D-BBA8-49AA-A31B-8229F0112051}" presName="parentLin" presStyleCnt="0"/>
      <dgm:spPr/>
    </dgm:pt>
    <dgm:pt modelId="{08D60650-A213-48D4-B52B-A5833B105A15}" type="pres">
      <dgm:prSet presAssocID="{A8FC9B9D-BBA8-49AA-A31B-8229F0112051}" presName="parentLeftMargin" presStyleLbl="node1" presStyleIdx="0" presStyleCnt="3"/>
      <dgm:spPr/>
    </dgm:pt>
    <dgm:pt modelId="{86E57D95-AD88-493F-A483-DD70A212DF55}" type="pres">
      <dgm:prSet presAssocID="{A8FC9B9D-BBA8-49AA-A31B-8229F0112051}" presName="parentText" presStyleLbl="node1" presStyleIdx="0" presStyleCnt="3">
        <dgm:presLayoutVars>
          <dgm:chMax val="0"/>
          <dgm:bulletEnabled val="1"/>
        </dgm:presLayoutVars>
      </dgm:prSet>
      <dgm:spPr/>
    </dgm:pt>
    <dgm:pt modelId="{2CAA2EC9-CD04-41F7-A4ED-36FDAFDA79D5}" type="pres">
      <dgm:prSet presAssocID="{A8FC9B9D-BBA8-49AA-A31B-8229F0112051}" presName="negativeSpace" presStyleCnt="0"/>
      <dgm:spPr/>
    </dgm:pt>
    <dgm:pt modelId="{E420C703-6C30-4D8A-8181-9218D34E5D97}" type="pres">
      <dgm:prSet presAssocID="{A8FC9B9D-BBA8-49AA-A31B-8229F0112051}" presName="childText" presStyleLbl="conFgAcc1" presStyleIdx="0" presStyleCnt="3">
        <dgm:presLayoutVars>
          <dgm:bulletEnabled val="1"/>
        </dgm:presLayoutVars>
      </dgm:prSet>
      <dgm:spPr/>
    </dgm:pt>
    <dgm:pt modelId="{04DB428A-2A47-40D4-923F-E413FFA339BC}" type="pres">
      <dgm:prSet presAssocID="{197206D1-503B-45B1-9FA5-5C2587C5E583}" presName="spaceBetweenRectangles" presStyleCnt="0"/>
      <dgm:spPr/>
    </dgm:pt>
    <dgm:pt modelId="{63EDCD5F-693A-45DC-8FF5-E94DEB58479C}" type="pres">
      <dgm:prSet presAssocID="{3D4221BD-85EC-4357-B82F-4475157FFC60}" presName="parentLin" presStyleCnt="0"/>
      <dgm:spPr/>
    </dgm:pt>
    <dgm:pt modelId="{C24822AB-85F1-4834-BA92-3D83F2A09AEB}" type="pres">
      <dgm:prSet presAssocID="{3D4221BD-85EC-4357-B82F-4475157FFC60}" presName="parentLeftMargin" presStyleLbl="node1" presStyleIdx="0" presStyleCnt="3"/>
      <dgm:spPr/>
    </dgm:pt>
    <dgm:pt modelId="{22658893-A8DD-49B9-9568-AD4FDBA0E7DA}" type="pres">
      <dgm:prSet presAssocID="{3D4221BD-85EC-4357-B82F-4475157FFC60}" presName="parentText" presStyleLbl="node1" presStyleIdx="1" presStyleCnt="3">
        <dgm:presLayoutVars>
          <dgm:chMax val="0"/>
          <dgm:bulletEnabled val="1"/>
        </dgm:presLayoutVars>
      </dgm:prSet>
      <dgm:spPr/>
    </dgm:pt>
    <dgm:pt modelId="{17D0E958-205A-4970-A15C-50697F755C30}" type="pres">
      <dgm:prSet presAssocID="{3D4221BD-85EC-4357-B82F-4475157FFC60}" presName="negativeSpace" presStyleCnt="0"/>
      <dgm:spPr/>
    </dgm:pt>
    <dgm:pt modelId="{075F2A1E-7A4F-450B-8B70-A65AD6060B67}" type="pres">
      <dgm:prSet presAssocID="{3D4221BD-85EC-4357-B82F-4475157FFC60}" presName="childText" presStyleLbl="conFgAcc1" presStyleIdx="1" presStyleCnt="3">
        <dgm:presLayoutVars>
          <dgm:bulletEnabled val="1"/>
        </dgm:presLayoutVars>
      </dgm:prSet>
      <dgm:spPr/>
    </dgm:pt>
    <dgm:pt modelId="{EF244B6B-BC71-417E-8BE4-57D54A619A08}" type="pres">
      <dgm:prSet presAssocID="{1D1CFF0B-8C59-4500-9D89-00FDEF81796A}" presName="spaceBetweenRectangles" presStyleCnt="0"/>
      <dgm:spPr/>
    </dgm:pt>
    <dgm:pt modelId="{CE7195D0-FD96-4F38-AAD4-9CCB39F4FBF6}" type="pres">
      <dgm:prSet presAssocID="{542F1F12-92DD-42D8-8559-F1A73E6CDDEE}" presName="parentLin" presStyleCnt="0"/>
      <dgm:spPr/>
    </dgm:pt>
    <dgm:pt modelId="{11EA5222-1AC5-4C48-825F-0C4E64FB72E7}" type="pres">
      <dgm:prSet presAssocID="{542F1F12-92DD-42D8-8559-F1A73E6CDDEE}" presName="parentLeftMargin" presStyleLbl="node1" presStyleIdx="1" presStyleCnt="3"/>
      <dgm:spPr/>
    </dgm:pt>
    <dgm:pt modelId="{8BDAC5AC-BE3D-495F-9A6F-1FAE56E1ABAC}" type="pres">
      <dgm:prSet presAssocID="{542F1F12-92DD-42D8-8559-F1A73E6CDDEE}" presName="parentText" presStyleLbl="node1" presStyleIdx="2" presStyleCnt="3">
        <dgm:presLayoutVars>
          <dgm:chMax val="0"/>
          <dgm:bulletEnabled val="1"/>
        </dgm:presLayoutVars>
      </dgm:prSet>
      <dgm:spPr/>
    </dgm:pt>
    <dgm:pt modelId="{6EA476D9-0D1C-4FEB-97D7-49ED6D693A82}" type="pres">
      <dgm:prSet presAssocID="{542F1F12-92DD-42D8-8559-F1A73E6CDDEE}" presName="negativeSpace" presStyleCnt="0"/>
      <dgm:spPr/>
    </dgm:pt>
    <dgm:pt modelId="{3E7CB1C8-0EE1-4106-A694-C5FFE16C7D50}" type="pres">
      <dgm:prSet presAssocID="{542F1F12-92DD-42D8-8559-F1A73E6CDDEE}" presName="childText" presStyleLbl="conFgAcc1" presStyleIdx="2" presStyleCnt="3">
        <dgm:presLayoutVars>
          <dgm:bulletEnabled val="1"/>
        </dgm:presLayoutVars>
      </dgm:prSet>
      <dgm:spPr/>
    </dgm:pt>
  </dgm:ptLst>
  <dgm:cxnLst>
    <dgm:cxn modelId="{75007C00-E386-41B7-8B88-CB4BE63D815F}" type="presOf" srcId="{A8FC9B9D-BBA8-49AA-A31B-8229F0112051}" destId="{86E57D95-AD88-493F-A483-DD70A212DF55}" srcOrd="1" destOrd="0" presId="urn:microsoft.com/office/officeart/2005/8/layout/list1"/>
    <dgm:cxn modelId="{21FEFB0B-BCE6-4392-A1E3-902DD1013BFE}" type="presOf" srcId="{F6319B0B-F58F-4450-92E3-532C7663A5AF}" destId="{075F2A1E-7A4F-450B-8B70-A65AD6060B67}" srcOrd="0" destOrd="1" presId="urn:microsoft.com/office/officeart/2005/8/layout/list1"/>
    <dgm:cxn modelId="{603CB312-F936-4978-9ADE-1A277EE393BD}" srcId="{A8FC9B9D-BBA8-49AA-A31B-8229F0112051}" destId="{0CAB8213-D558-4286-9FCB-53C82486DCBF}" srcOrd="1" destOrd="0" parTransId="{F832D9C7-25A4-4DF5-A7EE-27A9608D1108}" sibTransId="{1317237B-610B-49F7-A01A-5B0860A31A9B}"/>
    <dgm:cxn modelId="{61E6391B-86CA-4D2A-914A-D95474C56C6A}" srcId="{3D4221BD-85EC-4357-B82F-4475157FFC60}" destId="{181A2BB7-3C26-47FB-8205-7C7BB6A26472}" srcOrd="0" destOrd="0" parTransId="{5A1520C5-170C-4AD3-9759-BD8513DCECD2}" sibTransId="{314407F0-6B5F-498D-B1E8-FCC6595CEE1C}"/>
    <dgm:cxn modelId="{179C502D-603F-47CE-BFA5-7D12E2CB7208}" srcId="{A8FC9B9D-BBA8-49AA-A31B-8229F0112051}" destId="{463A1EE8-0D8F-4570-992F-D3BCC7070C63}" srcOrd="0" destOrd="0" parTransId="{09043E15-B128-467E-BAED-2FBD65FFE826}" sibTransId="{BFB04FDC-C264-4973-8714-CDECA19F70B9}"/>
    <dgm:cxn modelId="{A9495433-F9B4-4C46-B2F9-60804FDA2D8E}" type="presOf" srcId="{0CAB8213-D558-4286-9FCB-53C82486DCBF}" destId="{E420C703-6C30-4D8A-8181-9218D34E5D97}" srcOrd="0" destOrd="1" presId="urn:microsoft.com/office/officeart/2005/8/layout/list1"/>
    <dgm:cxn modelId="{B1B0A83A-03E8-47C6-9C05-579A0C6AC781}" type="presOf" srcId="{542F1F12-92DD-42D8-8559-F1A73E6CDDEE}" destId="{8BDAC5AC-BE3D-495F-9A6F-1FAE56E1ABAC}" srcOrd="1" destOrd="0" presId="urn:microsoft.com/office/officeart/2005/8/layout/list1"/>
    <dgm:cxn modelId="{77DAB93C-3A78-4565-9594-262B19E13F05}" srcId="{542F1F12-92DD-42D8-8559-F1A73E6CDDEE}" destId="{68FB5741-9033-42CE-AB3E-52AE5C3FBAFD}" srcOrd="1" destOrd="0" parTransId="{6F383AA2-4DD1-45B3-A10A-105679186305}" sibTransId="{CE917C81-B590-4AB4-B180-7E0129B1AF82}"/>
    <dgm:cxn modelId="{D992553F-7A28-4BA6-9707-B44196C0007A}" type="presOf" srcId="{542F1F12-92DD-42D8-8559-F1A73E6CDDEE}" destId="{11EA5222-1AC5-4C48-825F-0C4E64FB72E7}" srcOrd="0" destOrd="0" presId="urn:microsoft.com/office/officeart/2005/8/layout/list1"/>
    <dgm:cxn modelId="{3E5CD66A-27D3-40CD-8D42-37C0B7FB38CF}" srcId="{3D4221BD-85EC-4357-B82F-4475157FFC60}" destId="{F6319B0B-F58F-4450-92E3-532C7663A5AF}" srcOrd="1" destOrd="0" parTransId="{1B43846E-C699-4F93-A515-3D7C1EE86932}" sibTransId="{D5E32EC5-4C54-48AA-A36B-117CDE14542C}"/>
    <dgm:cxn modelId="{3BF4386E-E619-458C-BF1D-D0853958FDFD}" type="presOf" srcId="{3D4221BD-85EC-4357-B82F-4475157FFC60}" destId="{22658893-A8DD-49B9-9568-AD4FDBA0E7DA}" srcOrd="1" destOrd="0" presId="urn:microsoft.com/office/officeart/2005/8/layout/list1"/>
    <dgm:cxn modelId="{7E956477-52F7-457B-AA40-7927F8B833D0}" srcId="{1BAEDCA2-6EEA-49DB-875E-7303893030F0}" destId="{A8FC9B9D-BBA8-49AA-A31B-8229F0112051}" srcOrd="0" destOrd="0" parTransId="{59FDC2C9-7711-4347-9D30-1380E024F430}" sibTransId="{197206D1-503B-45B1-9FA5-5C2587C5E583}"/>
    <dgm:cxn modelId="{4E6D8E8E-CC9D-43B9-8E47-31A3CA69AF30}" type="presOf" srcId="{1BAEDCA2-6EEA-49DB-875E-7303893030F0}" destId="{FF2D7206-0D0B-437B-B611-2515F32DAF5C}" srcOrd="0" destOrd="0" presId="urn:microsoft.com/office/officeart/2005/8/layout/list1"/>
    <dgm:cxn modelId="{8A6C399A-0078-4173-894C-DBF0A109735B}" type="presOf" srcId="{68FB5741-9033-42CE-AB3E-52AE5C3FBAFD}" destId="{3E7CB1C8-0EE1-4106-A694-C5FFE16C7D50}" srcOrd="0" destOrd="1" presId="urn:microsoft.com/office/officeart/2005/8/layout/list1"/>
    <dgm:cxn modelId="{B12D859E-339E-42C4-9DE2-C639CB934744}" type="presOf" srcId="{A8FC9B9D-BBA8-49AA-A31B-8229F0112051}" destId="{08D60650-A213-48D4-B52B-A5833B105A15}" srcOrd="0" destOrd="0" presId="urn:microsoft.com/office/officeart/2005/8/layout/list1"/>
    <dgm:cxn modelId="{81234EA4-93BA-4F6F-AB48-859297D82291}" type="presOf" srcId="{463A1EE8-0D8F-4570-992F-D3BCC7070C63}" destId="{E420C703-6C30-4D8A-8181-9218D34E5D97}" srcOrd="0" destOrd="0" presId="urn:microsoft.com/office/officeart/2005/8/layout/list1"/>
    <dgm:cxn modelId="{03261CA7-2C88-4AF7-B252-91B38F42ED1E}" type="presOf" srcId="{A8E21AFE-A533-4EB0-BD7B-55CF6EC1B3F9}" destId="{3E7CB1C8-0EE1-4106-A694-C5FFE16C7D50}" srcOrd="0" destOrd="0" presId="urn:microsoft.com/office/officeart/2005/8/layout/list1"/>
    <dgm:cxn modelId="{4E2501A8-FD9A-4DA8-B26D-7DD4507F748E}" srcId="{1BAEDCA2-6EEA-49DB-875E-7303893030F0}" destId="{3D4221BD-85EC-4357-B82F-4475157FFC60}" srcOrd="1" destOrd="0" parTransId="{09AE9A8D-CFD7-4E50-AA3F-371074375D88}" sibTransId="{1D1CFF0B-8C59-4500-9D89-00FDEF81796A}"/>
    <dgm:cxn modelId="{D9CA5EC1-2AD4-444F-AC9A-7EBD1B56B03B}" srcId="{542F1F12-92DD-42D8-8559-F1A73E6CDDEE}" destId="{A8E21AFE-A533-4EB0-BD7B-55CF6EC1B3F9}" srcOrd="0" destOrd="0" parTransId="{C6AA910A-6FF0-47F0-A49D-4BC4B1CAB26D}" sibTransId="{1E500D90-636D-4327-A00F-56B5A612CCB2}"/>
    <dgm:cxn modelId="{C68CB2C8-61F0-46D8-95A0-FBF308FDC74B}" type="presOf" srcId="{181A2BB7-3C26-47FB-8205-7C7BB6A26472}" destId="{075F2A1E-7A4F-450B-8B70-A65AD6060B67}" srcOrd="0" destOrd="0" presId="urn:microsoft.com/office/officeart/2005/8/layout/list1"/>
    <dgm:cxn modelId="{5CFDBEEE-067B-4FEB-AC3B-7E49B5EB8E33}" type="presOf" srcId="{3D4221BD-85EC-4357-B82F-4475157FFC60}" destId="{C24822AB-85F1-4834-BA92-3D83F2A09AEB}" srcOrd="0" destOrd="0" presId="urn:microsoft.com/office/officeart/2005/8/layout/list1"/>
    <dgm:cxn modelId="{B72688F5-7A1F-41BC-A142-906E6E8C5A9D}" srcId="{1BAEDCA2-6EEA-49DB-875E-7303893030F0}" destId="{542F1F12-92DD-42D8-8559-F1A73E6CDDEE}" srcOrd="2" destOrd="0" parTransId="{497914CD-8AF4-4CD4-9929-8B9277D88EA2}" sibTransId="{BF38E565-6E92-4E27-B347-7858BE688C63}"/>
    <dgm:cxn modelId="{E90BFD5E-78CB-42B6-A9D5-3379ADF9CA5B}" type="presParOf" srcId="{FF2D7206-0D0B-437B-B611-2515F32DAF5C}" destId="{30EE75B3-F009-43BD-88CF-76D2A1021983}" srcOrd="0" destOrd="0" presId="urn:microsoft.com/office/officeart/2005/8/layout/list1"/>
    <dgm:cxn modelId="{A4AD1983-F449-419F-9BD6-5ABB435B8B79}" type="presParOf" srcId="{30EE75B3-F009-43BD-88CF-76D2A1021983}" destId="{08D60650-A213-48D4-B52B-A5833B105A15}" srcOrd="0" destOrd="0" presId="urn:microsoft.com/office/officeart/2005/8/layout/list1"/>
    <dgm:cxn modelId="{B0959622-013B-47A1-9EC6-89051D173DD4}" type="presParOf" srcId="{30EE75B3-F009-43BD-88CF-76D2A1021983}" destId="{86E57D95-AD88-493F-A483-DD70A212DF55}" srcOrd="1" destOrd="0" presId="urn:microsoft.com/office/officeart/2005/8/layout/list1"/>
    <dgm:cxn modelId="{9B140627-1F14-4CC8-BE0C-77DA4AEE076C}" type="presParOf" srcId="{FF2D7206-0D0B-437B-B611-2515F32DAF5C}" destId="{2CAA2EC9-CD04-41F7-A4ED-36FDAFDA79D5}" srcOrd="1" destOrd="0" presId="urn:microsoft.com/office/officeart/2005/8/layout/list1"/>
    <dgm:cxn modelId="{D04E2B85-5B70-4E52-9237-D8232845AF8F}" type="presParOf" srcId="{FF2D7206-0D0B-437B-B611-2515F32DAF5C}" destId="{E420C703-6C30-4D8A-8181-9218D34E5D97}" srcOrd="2" destOrd="0" presId="urn:microsoft.com/office/officeart/2005/8/layout/list1"/>
    <dgm:cxn modelId="{FA50241E-0311-437A-8BAC-07226DC64B20}" type="presParOf" srcId="{FF2D7206-0D0B-437B-B611-2515F32DAF5C}" destId="{04DB428A-2A47-40D4-923F-E413FFA339BC}" srcOrd="3" destOrd="0" presId="urn:microsoft.com/office/officeart/2005/8/layout/list1"/>
    <dgm:cxn modelId="{41DD8448-20C1-4AC1-960C-BE1E72A5FEB5}" type="presParOf" srcId="{FF2D7206-0D0B-437B-B611-2515F32DAF5C}" destId="{63EDCD5F-693A-45DC-8FF5-E94DEB58479C}" srcOrd="4" destOrd="0" presId="urn:microsoft.com/office/officeart/2005/8/layout/list1"/>
    <dgm:cxn modelId="{4C00D9D1-EC11-4428-B0DF-C249154A1540}" type="presParOf" srcId="{63EDCD5F-693A-45DC-8FF5-E94DEB58479C}" destId="{C24822AB-85F1-4834-BA92-3D83F2A09AEB}" srcOrd="0" destOrd="0" presId="urn:microsoft.com/office/officeart/2005/8/layout/list1"/>
    <dgm:cxn modelId="{64CF2BCC-D5A8-4491-A60E-4A135845F53C}" type="presParOf" srcId="{63EDCD5F-693A-45DC-8FF5-E94DEB58479C}" destId="{22658893-A8DD-49B9-9568-AD4FDBA0E7DA}" srcOrd="1" destOrd="0" presId="urn:microsoft.com/office/officeart/2005/8/layout/list1"/>
    <dgm:cxn modelId="{B9D4A7AD-E89D-4217-B476-97DA6C1543E8}" type="presParOf" srcId="{FF2D7206-0D0B-437B-B611-2515F32DAF5C}" destId="{17D0E958-205A-4970-A15C-50697F755C30}" srcOrd="5" destOrd="0" presId="urn:microsoft.com/office/officeart/2005/8/layout/list1"/>
    <dgm:cxn modelId="{98E60160-1A3F-4F02-8DEB-3B1A0C8E4808}" type="presParOf" srcId="{FF2D7206-0D0B-437B-B611-2515F32DAF5C}" destId="{075F2A1E-7A4F-450B-8B70-A65AD6060B67}" srcOrd="6" destOrd="0" presId="urn:microsoft.com/office/officeart/2005/8/layout/list1"/>
    <dgm:cxn modelId="{F55A9D8B-E415-4B7F-A913-9858FBC8C2FE}" type="presParOf" srcId="{FF2D7206-0D0B-437B-B611-2515F32DAF5C}" destId="{EF244B6B-BC71-417E-8BE4-57D54A619A08}" srcOrd="7" destOrd="0" presId="urn:microsoft.com/office/officeart/2005/8/layout/list1"/>
    <dgm:cxn modelId="{6C19F687-B6D6-4820-8DDE-0CCC426DFB22}" type="presParOf" srcId="{FF2D7206-0D0B-437B-B611-2515F32DAF5C}" destId="{CE7195D0-FD96-4F38-AAD4-9CCB39F4FBF6}" srcOrd="8" destOrd="0" presId="urn:microsoft.com/office/officeart/2005/8/layout/list1"/>
    <dgm:cxn modelId="{E41B0451-D8A0-4EF4-BE51-886028D5A55C}" type="presParOf" srcId="{CE7195D0-FD96-4F38-AAD4-9CCB39F4FBF6}" destId="{11EA5222-1AC5-4C48-825F-0C4E64FB72E7}" srcOrd="0" destOrd="0" presId="urn:microsoft.com/office/officeart/2005/8/layout/list1"/>
    <dgm:cxn modelId="{8717A12B-CD28-42F4-BD63-3123FE61B3CF}" type="presParOf" srcId="{CE7195D0-FD96-4F38-AAD4-9CCB39F4FBF6}" destId="{8BDAC5AC-BE3D-495F-9A6F-1FAE56E1ABAC}" srcOrd="1" destOrd="0" presId="urn:microsoft.com/office/officeart/2005/8/layout/list1"/>
    <dgm:cxn modelId="{4105D60C-947D-4AAE-9007-76B7C93519B9}" type="presParOf" srcId="{FF2D7206-0D0B-437B-B611-2515F32DAF5C}" destId="{6EA476D9-0D1C-4FEB-97D7-49ED6D693A82}" srcOrd="9" destOrd="0" presId="urn:microsoft.com/office/officeart/2005/8/layout/list1"/>
    <dgm:cxn modelId="{1A1D8C16-F75F-442C-AD9E-C1A756C513E3}" type="presParOf" srcId="{FF2D7206-0D0B-437B-B611-2515F32DAF5C}" destId="{3E7CB1C8-0EE1-4106-A694-C5FFE16C7D5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0BA5AB-A666-4AE4-A7BD-B3A7A4811F11}"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AA552BA2-71CD-4370-BD30-D98E199E3614}">
      <dgm:prSet/>
      <dgm:spPr/>
      <dgm:t>
        <a:bodyPr/>
        <a:lstStyle/>
        <a:p>
          <a:r>
            <a:rPr lang="en-US"/>
            <a:t>The first step in our project is the user to create an account so that user can upload documents and leave comments for future reference.</a:t>
          </a:r>
        </a:p>
      </dgm:t>
    </dgm:pt>
    <dgm:pt modelId="{369C1688-3B47-4433-8A69-036F5DE5D3C2}" type="parTrans" cxnId="{81395B2D-7C0C-4C1F-95CC-57787B0715AA}">
      <dgm:prSet/>
      <dgm:spPr/>
      <dgm:t>
        <a:bodyPr/>
        <a:lstStyle/>
        <a:p>
          <a:endParaRPr lang="en-US"/>
        </a:p>
      </dgm:t>
    </dgm:pt>
    <dgm:pt modelId="{17145F4F-9CAD-4052-95D0-A51AF5E914B4}" type="sibTrans" cxnId="{81395B2D-7C0C-4C1F-95CC-57787B0715AA}">
      <dgm:prSet/>
      <dgm:spPr/>
      <dgm:t>
        <a:bodyPr/>
        <a:lstStyle/>
        <a:p>
          <a:endParaRPr lang="en-US"/>
        </a:p>
      </dgm:t>
    </dgm:pt>
    <dgm:pt modelId="{6879D7B4-3319-4217-8F4E-49AE689B638E}">
      <dgm:prSet/>
      <dgm:spPr/>
      <dgm:t>
        <a:bodyPr/>
        <a:lstStyle/>
        <a:p>
          <a:r>
            <a:rPr lang="en-US"/>
            <a:t>The registration page asks for the user's name, email address, and password, which are saved in firebase authentication when the user clicks the register button.</a:t>
          </a:r>
        </a:p>
      </dgm:t>
    </dgm:pt>
    <dgm:pt modelId="{AAF91A9E-984F-40CB-8E7A-935658877616}" type="parTrans" cxnId="{7C3C9FA7-CEDF-4B4C-A530-2F41AE8A8160}">
      <dgm:prSet/>
      <dgm:spPr/>
      <dgm:t>
        <a:bodyPr/>
        <a:lstStyle/>
        <a:p>
          <a:endParaRPr lang="en-US"/>
        </a:p>
      </dgm:t>
    </dgm:pt>
    <dgm:pt modelId="{BBAEA566-0A0B-44AE-8310-2E2EB0A27BDD}" type="sibTrans" cxnId="{7C3C9FA7-CEDF-4B4C-A530-2F41AE8A8160}">
      <dgm:prSet/>
      <dgm:spPr/>
      <dgm:t>
        <a:bodyPr/>
        <a:lstStyle/>
        <a:p>
          <a:endParaRPr lang="en-US"/>
        </a:p>
      </dgm:t>
    </dgm:pt>
    <dgm:pt modelId="{B9AF7254-C298-401F-9CDD-A9BE5349943D}">
      <dgm:prSet/>
      <dgm:spPr/>
      <dgm:t>
        <a:bodyPr/>
        <a:lstStyle/>
        <a:p>
          <a:r>
            <a:rPr lang="en-US"/>
            <a:t>After creating an account, the user can successfully log in to the application using the credentials provided at registration.</a:t>
          </a:r>
        </a:p>
      </dgm:t>
    </dgm:pt>
    <dgm:pt modelId="{4401C0E6-CAA1-4EB7-9E14-792D96ED06C2}" type="parTrans" cxnId="{05A95508-6B96-4956-A94E-4A88539BFBBE}">
      <dgm:prSet/>
      <dgm:spPr/>
      <dgm:t>
        <a:bodyPr/>
        <a:lstStyle/>
        <a:p>
          <a:endParaRPr lang="en-US"/>
        </a:p>
      </dgm:t>
    </dgm:pt>
    <dgm:pt modelId="{7D44227B-B17C-4252-B7FF-6361BDE93EF9}" type="sibTrans" cxnId="{05A95508-6B96-4956-A94E-4A88539BFBBE}">
      <dgm:prSet/>
      <dgm:spPr/>
      <dgm:t>
        <a:bodyPr/>
        <a:lstStyle/>
        <a:p>
          <a:endParaRPr lang="en-US"/>
        </a:p>
      </dgm:t>
    </dgm:pt>
    <dgm:pt modelId="{EAC63CDC-4042-47C0-8976-683D47FA96AB}">
      <dgm:prSet/>
      <dgm:spPr/>
      <dgm:t>
        <a:bodyPr/>
        <a:lstStyle/>
        <a:p>
          <a:r>
            <a:rPr lang="en-US"/>
            <a:t>It should be noted that during registration, all fields are required, and skipping any field results in a message stating that the field cannot be left blank.</a:t>
          </a:r>
        </a:p>
      </dgm:t>
    </dgm:pt>
    <dgm:pt modelId="{A9BF6B98-9A0F-4097-BB86-4039C8AE442F}" type="parTrans" cxnId="{977B4A19-CC43-4906-8056-D46BDB97E50F}">
      <dgm:prSet/>
      <dgm:spPr/>
      <dgm:t>
        <a:bodyPr/>
        <a:lstStyle/>
        <a:p>
          <a:endParaRPr lang="en-US"/>
        </a:p>
      </dgm:t>
    </dgm:pt>
    <dgm:pt modelId="{527E869A-7AF5-415B-8DCC-5CE80F8248ED}" type="sibTrans" cxnId="{977B4A19-CC43-4906-8056-D46BDB97E50F}">
      <dgm:prSet/>
      <dgm:spPr/>
      <dgm:t>
        <a:bodyPr/>
        <a:lstStyle/>
        <a:p>
          <a:endParaRPr lang="en-US"/>
        </a:p>
      </dgm:t>
    </dgm:pt>
    <dgm:pt modelId="{832C8B1F-446D-4C4F-8603-09FA03D1DF9A}" type="pres">
      <dgm:prSet presAssocID="{8A0BA5AB-A666-4AE4-A7BD-B3A7A4811F11}" presName="Name0" presStyleCnt="0">
        <dgm:presLayoutVars>
          <dgm:dir/>
          <dgm:animLvl val="lvl"/>
          <dgm:resizeHandles val="exact"/>
        </dgm:presLayoutVars>
      </dgm:prSet>
      <dgm:spPr/>
    </dgm:pt>
    <dgm:pt modelId="{2ACE6843-45E1-403F-841D-3BB533FF535A}" type="pres">
      <dgm:prSet presAssocID="{EAC63CDC-4042-47C0-8976-683D47FA96AB}" presName="boxAndChildren" presStyleCnt="0"/>
      <dgm:spPr/>
    </dgm:pt>
    <dgm:pt modelId="{7469B368-11AE-46AE-8417-0E6D83FFA679}" type="pres">
      <dgm:prSet presAssocID="{EAC63CDC-4042-47C0-8976-683D47FA96AB}" presName="parentTextBox" presStyleLbl="node1" presStyleIdx="0" presStyleCnt="4"/>
      <dgm:spPr/>
    </dgm:pt>
    <dgm:pt modelId="{D9BFD071-DBF5-42FA-B5B7-30955A1D927B}" type="pres">
      <dgm:prSet presAssocID="{7D44227B-B17C-4252-B7FF-6361BDE93EF9}" presName="sp" presStyleCnt="0"/>
      <dgm:spPr/>
    </dgm:pt>
    <dgm:pt modelId="{0EA92A48-071B-4ACB-B670-C16FF02BEB8E}" type="pres">
      <dgm:prSet presAssocID="{B9AF7254-C298-401F-9CDD-A9BE5349943D}" presName="arrowAndChildren" presStyleCnt="0"/>
      <dgm:spPr/>
    </dgm:pt>
    <dgm:pt modelId="{BC428DE2-6F60-46D0-9234-B11A16B435A3}" type="pres">
      <dgm:prSet presAssocID="{B9AF7254-C298-401F-9CDD-A9BE5349943D}" presName="parentTextArrow" presStyleLbl="node1" presStyleIdx="1" presStyleCnt="4"/>
      <dgm:spPr/>
    </dgm:pt>
    <dgm:pt modelId="{E309C9C4-8B41-402D-AC25-9B8A85F88DA0}" type="pres">
      <dgm:prSet presAssocID="{BBAEA566-0A0B-44AE-8310-2E2EB0A27BDD}" presName="sp" presStyleCnt="0"/>
      <dgm:spPr/>
    </dgm:pt>
    <dgm:pt modelId="{271C285D-2883-4793-A466-2150D4FBCBD9}" type="pres">
      <dgm:prSet presAssocID="{6879D7B4-3319-4217-8F4E-49AE689B638E}" presName="arrowAndChildren" presStyleCnt="0"/>
      <dgm:spPr/>
    </dgm:pt>
    <dgm:pt modelId="{DA6226FA-1D3C-4229-9290-71DDD38DB94E}" type="pres">
      <dgm:prSet presAssocID="{6879D7B4-3319-4217-8F4E-49AE689B638E}" presName="parentTextArrow" presStyleLbl="node1" presStyleIdx="2" presStyleCnt="4"/>
      <dgm:spPr/>
    </dgm:pt>
    <dgm:pt modelId="{99D8E8C9-2839-426C-95E9-3C1E3C124D35}" type="pres">
      <dgm:prSet presAssocID="{17145F4F-9CAD-4052-95D0-A51AF5E914B4}" presName="sp" presStyleCnt="0"/>
      <dgm:spPr/>
    </dgm:pt>
    <dgm:pt modelId="{DB3567A1-1415-4FFA-B38B-D51024238E6D}" type="pres">
      <dgm:prSet presAssocID="{AA552BA2-71CD-4370-BD30-D98E199E3614}" presName="arrowAndChildren" presStyleCnt="0"/>
      <dgm:spPr/>
    </dgm:pt>
    <dgm:pt modelId="{CCA544F4-39CA-48D3-AB61-179C9842F110}" type="pres">
      <dgm:prSet presAssocID="{AA552BA2-71CD-4370-BD30-D98E199E3614}" presName="parentTextArrow" presStyleLbl="node1" presStyleIdx="3" presStyleCnt="4"/>
      <dgm:spPr/>
    </dgm:pt>
  </dgm:ptLst>
  <dgm:cxnLst>
    <dgm:cxn modelId="{05A95508-6B96-4956-A94E-4A88539BFBBE}" srcId="{8A0BA5AB-A666-4AE4-A7BD-B3A7A4811F11}" destId="{B9AF7254-C298-401F-9CDD-A9BE5349943D}" srcOrd="2" destOrd="0" parTransId="{4401C0E6-CAA1-4EB7-9E14-792D96ED06C2}" sibTransId="{7D44227B-B17C-4252-B7FF-6361BDE93EF9}"/>
    <dgm:cxn modelId="{977B4A19-CC43-4906-8056-D46BDB97E50F}" srcId="{8A0BA5AB-A666-4AE4-A7BD-B3A7A4811F11}" destId="{EAC63CDC-4042-47C0-8976-683D47FA96AB}" srcOrd="3" destOrd="0" parTransId="{A9BF6B98-9A0F-4097-BB86-4039C8AE442F}" sibTransId="{527E869A-7AF5-415B-8DCC-5CE80F8248ED}"/>
    <dgm:cxn modelId="{81395B2D-7C0C-4C1F-95CC-57787B0715AA}" srcId="{8A0BA5AB-A666-4AE4-A7BD-B3A7A4811F11}" destId="{AA552BA2-71CD-4370-BD30-D98E199E3614}" srcOrd="0" destOrd="0" parTransId="{369C1688-3B47-4433-8A69-036F5DE5D3C2}" sibTransId="{17145F4F-9CAD-4052-95D0-A51AF5E914B4}"/>
    <dgm:cxn modelId="{EA89627F-79BF-40A5-8E60-7A883EBAE3FD}" type="presOf" srcId="{6879D7B4-3319-4217-8F4E-49AE689B638E}" destId="{DA6226FA-1D3C-4229-9290-71DDD38DB94E}" srcOrd="0" destOrd="0" presId="urn:microsoft.com/office/officeart/2005/8/layout/process4"/>
    <dgm:cxn modelId="{17623298-2038-4F52-A75D-EB0BD4CCC192}" type="presOf" srcId="{B9AF7254-C298-401F-9CDD-A9BE5349943D}" destId="{BC428DE2-6F60-46D0-9234-B11A16B435A3}" srcOrd="0" destOrd="0" presId="urn:microsoft.com/office/officeart/2005/8/layout/process4"/>
    <dgm:cxn modelId="{7E7549A6-D919-48CD-BD14-6B3D0784C4EF}" type="presOf" srcId="{EAC63CDC-4042-47C0-8976-683D47FA96AB}" destId="{7469B368-11AE-46AE-8417-0E6D83FFA679}" srcOrd="0" destOrd="0" presId="urn:microsoft.com/office/officeart/2005/8/layout/process4"/>
    <dgm:cxn modelId="{7C3C9FA7-CEDF-4B4C-A530-2F41AE8A8160}" srcId="{8A0BA5AB-A666-4AE4-A7BD-B3A7A4811F11}" destId="{6879D7B4-3319-4217-8F4E-49AE689B638E}" srcOrd="1" destOrd="0" parTransId="{AAF91A9E-984F-40CB-8E7A-935658877616}" sibTransId="{BBAEA566-0A0B-44AE-8310-2E2EB0A27BDD}"/>
    <dgm:cxn modelId="{026E2FC1-EA2D-407E-8BF4-2B1334871B1E}" type="presOf" srcId="{AA552BA2-71CD-4370-BD30-D98E199E3614}" destId="{CCA544F4-39CA-48D3-AB61-179C9842F110}" srcOrd="0" destOrd="0" presId="urn:microsoft.com/office/officeart/2005/8/layout/process4"/>
    <dgm:cxn modelId="{D6494BD2-EE5F-4BB7-B374-8FDBB904E893}" type="presOf" srcId="{8A0BA5AB-A666-4AE4-A7BD-B3A7A4811F11}" destId="{832C8B1F-446D-4C4F-8603-09FA03D1DF9A}" srcOrd="0" destOrd="0" presId="urn:microsoft.com/office/officeart/2005/8/layout/process4"/>
    <dgm:cxn modelId="{AE8A0AB3-2BAE-4E0D-96E0-658A1FEA3D08}" type="presParOf" srcId="{832C8B1F-446D-4C4F-8603-09FA03D1DF9A}" destId="{2ACE6843-45E1-403F-841D-3BB533FF535A}" srcOrd="0" destOrd="0" presId="urn:microsoft.com/office/officeart/2005/8/layout/process4"/>
    <dgm:cxn modelId="{3380BD38-968F-46B4-8266-098DF94E113F}" type="presParOf" srcId="{2ACE6843-45E1-403F-841D-3BB533FF535A}" destId="{7469B368-11AE-46AE-8417-0E6D83FFA679}" srcOrd="0" destOrd="0" presId="urn:microsoft.com/office/officeart/2005/8/layout/process4"/>
    <dgm:cxn modelId="{4FEFFE61-8D97-48D2-9630-07C94A8FC336}" type="presParOf" srcId="{832C8B1F-446D-4C4F-8603-09FA03D1DF9A}" destId="{D9BFD071-DBF5-42FA-B5B7-30955A1D927B}" srcOrd="1" destOrd="0" presId="urn:microsoft.com/office/officeart/2005/8/layout/process4"/>
    <dgm:cxn modelId="{3540F5EE-2321-43A5-B1FF-76C3EA0CD987}" type="presParOf" srcId="{832C8B1F-446D-4C4F-8603-09FA03D1DF9A}" destId="{0EA92A48-071B-4ACB-B670-C16FF02BEB8E}" srcOrd="2" destOrd="0" presId="urn:microsoft.com/office/officeart/2005/8/layout/process4"/>
    <dgm:cxn modelId="{3DC0B2D8-85E7-4160-9FE2-55C936470CC7}" type="presParOf" srcId="{0EA92A48-071B-4ACB-B670-C16FF02BEB8E}" destId="{BC428DE2-6F60-46D0-9234-B11A16B435A3}" srcOrd="0" destOrd="0" presId="urn:microsoft.com/office/officeart/2005/8/layout/process4"/>
    <dgm:cxn modelId="{896608CD-A0CD-4552-A396-23C74DC4ACB9}" type="presParOf" srcId="{832C8B1F-446D-4C4F-8603-09FA03D1DF9A}" destId="{E309C9C4-8B41-402D-AC25-9B8A85F88DA0}" srcOrd="3" destOrd="0" presId="urn:microsoft.com/office/officeart/2005/8/layout/process4"/>
    <dgm:cxn modelId="{916D57DD-5426-40F0-9327-7647366BC3F2}" type="presParOf" srcId="{832C8B1F-446D-4C4F-8603-09FA03D1DF9A}" destId="{271C285D-2883-4793-A466-2150D4FBCBD9}" srcOrd="4" destOrd="0" presId="urn:microsoft.com/office/officeart/2005/8/layout/process4"/>
    <dgm:cxn modelId="{F160795A-0AD7-40B9-A89B-08B05C9F3143}" type="presParOf" srcId="{271C285D-2883-4793-A466-2150D4FBCBD9}" destId="{DA6226FA-1D3C-4229-9290-71DDD38DB94E}" srcOrd="0" destOrd="0" presId="urn:microsoft.com/office/officeart/2005/8/layout/process4"/>
    <dgm:cxn modelId="{6A926B40-8DBB-43EF-A74A-EF360B0C63A2}" type="presParOf" srcId="{832C8B1F-446D-4C4F-8603-09FA03D1DF9A}" destId="{99D8E8C9-2839-426C-95E9-3C1E3C124D35}" srcOrd="5" destOrd="0" presId="urn:microsoft.com/office/officeart/2005/8/layout/process4"/>
    <dgm:cxn modelId="{F9B8A950-EDA7-4B97-AA83-6B07459C3F4B}" type="presParOf" srcId="{832C8B1F-446D-4C4F-8603-09FA03D1DF9A}" destId="{DB3567A1-1415-4FFA-B38B-D51024238E6D}" srcOrd="6" destOrd="0" presId="urn:microsoft.com/office/officeart/2005/8/layout/process4"/>
    <dgm:cxn modelId="{5751AEDC-BFA0-4EFA-A21A-6520ECB58C55}" type="presParOf" srcId="{DB3567A1-1415-4FFA-B38B-D51024238E6D}" destId="{CCA544F4-39CA-48D3-AB61-179C9842F11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965779-6744-4D55-87F1-8669E90E6E62}"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BE845F0E-2BDB-4EBB-8AE2-6609C83571E3}">
      <dgm:prSet/>
      <dgm:spPr/>
      <dgm:t>
        <a:bodyPr/>
        <a:lstStyle/>
        <a:p>
          <a:r>
            <a:rPr lang="en-US"/>
            <a:t>Once the user has completed the registration successfully, the dashboard is displayed, and he can complete his operations.</a:t>
          </a:r>
        </a:p>
      </dgm:t>
    </dgm:pt>
    <dgm:pt modelId="{93659CD5-AC10-4255-98F6-63AB6EB5F50C}" type="parTrans" cxnId="{445490B5-7921-47D1-8670-6272FD0957E3}">
      <dgm:prSet/>
      <dgm:spPr/>
      <dgm:t>
        <a:bodyPr/>
        <a:lstStyle/>
        <a:p>
          <a:endParaRPr lang="en-US"/>
        </a:p>
      </dgm:t>
    </dgm:pt>
    <dgm:pt modelId="{21594A01-629C-4493-A4A3-089AA00E9D48}" type="sibTrans" cxnId="{445490B5-7921-47D1-8670-6272FD0957E3}">
      <dgm:prSet/>
      <dgm:spPr/>
      <dgm:t>
        <a:bodyPr/>
        <a:lstStyle/>
        <a:p>
          <a:endParaRPr lang="en-US"/>
        </a:p>
      </dgm:t>
    </dgm:pt>
    <dgm:pt modelId="{026FED1A-3751-4413-8DB6-20AE1B604690}">
      <dgm:prSet/>
      <dgm:spPr/>
      <dgm:t>
        <a:bodyPr/>
        <a:lstStyle/>
        <a:p>
          <a:r>
            <a:rPr lang="en-US"/>
            <a:t>Whenever the registered user comes back, he can access to the login page and enter the credentials, which he used during the registration process.</a:t>
          </a:r>
        </a:p>
      </dgm:t>
    </dgm:pt>
    <dgm:pt modelId="{E32D474B-9BA5-4B4A-A71C-5A149321E2EE}" type="parTrans" cxnId="{094838D8-B903-400A-BDD2-2933448947B7}">
      <dgm:prSet/>
      <dgm:spPr/>
      <dgm:t>
        <a:bodyPr/>
        <a:lstStyle/>
        <a:p>
          <a:endParaRPr lang="en-US"/>
        </a:p>
      </dgm:t>
    </dgm:pt>
    <dgm:pt modelId="{23D1BB59-4880-4D37-B472-868336F582DF}" type="sibTrans" cxnId="{094838D8-B903-400A-BDD2-2933448947B7}">
      <dgm:prSet/>
      <dgm:spPr/>
      <dgm:t>
        <a:bodyPr/>
        <a:lstStyle/>
        <a:p>
          <a:endParaRPr lang="en-US"/>
        </a:p>
      </dgm:t>
    </dgm:pt>
    <dgm:pt modelId="{CFA0B778-BB33-4227-A100-ECB3F82E31B5}">
      <dgm:prSet/>
      <dgm:spPr/>
      <dgm:t>
        <a:bodyPr/>
        <a:lstStyle/>
        <a:p>
          <a:r>
            <a:rPr lang="en-US"/>
            <a:t>The authentication details are stored in the firebase, so if the details matches, it will render the next page otherwise it will throw an error.</a:t>
          </a:r>
        </a:p>
      </dgm:t>
    </dgm:pt>
    <dgm:pt modelId="{D8587505-BC22-460A-93CF-965926F39C9A}" type="parTrans" cxnId="{2A91797D-BCBF-47E3-BD3B-D4E163A3ECBB}">
      <dgm:prSet/>
      <dgm:spPr/>
      <dgm:t>
        <a:bodyPr/>
        <a:lstStyle/>
        <a:p>
          <a:endParaRPr lang="en-US"/>
        </a:p>
      </dgm:t>
    </dgm:pt>
    <dgm:pt modelId="{E6B70661-84DE-4463-8AEB-FEA4DEBA773E}" type="sibTrans" cxnId="{2A91797D-BCBF-47E3-BD3B-D4E163A3ECBB}">
      <dgm:prSet/>
      <dgm:spPr/>
      <dgm:t>
        <a:bodyPr/>
        <a:lstStyle/>
        <a:p>
          <a:endParaRPr lang="en-US"/>
        </a:p>
      </dgm:t>
    </dgm:pt>
    <dgm:pt modelId="{4DC04E66-1290-47D8-9B75-359C88AFEE0B}">
      <dgm:prSet/>
      <dgm:spPr/>
      <dgm:t>
        <a:bodyPr/>
        <a:lstStyle/>
        <a:p>
          <a:r>
            <a:rPr lang="en-US"/>
            <a:t>In the Login page, we added a button called "Login With Google", where the user can directly login using his google account</a:t>
          </a:r>
        </a:p>
      </dgm:t>
    </dgm:pt>
    <dgm:pt modelId="{29103EA5-9FAF-44B6-8BE9-9AE3984D8F60}" type="parTrans" cxnId="{4C577269-CD9A-4CA4-9021-394B13D0CEB5}">
      <dgm:prSet/>
      <dgm:spPr/>
      <dgm:t>
        <a:bodyPr/>
        <a:lstStyle/>
        <a:p>
          <a:endParaRPr lang="en-US"/>
        </a:p>
      </dgm:t>
    </dgm:pt>
    <dgm:pt modelId="{6D9B8D90-745F-4F4B-AE0E-B348FC18524B}" type="sibTrans" cxnId="{4C577269-CD9A-4CA4-9021-394B13D0CEB5}">
      <dgm:prSet/>
      <dgm:spPr/>
      <dgm:t>
        <a:bodyPr/>
        <a:lstStyle/>
        <a:p>
          <a:endParaRPr lang="en-US"/>
        </a:p>
      </dgm:t>
    </dgm:pt>
    <dgm:pt modelId="{4D3F735C-8003-47AA-A635-6763574F8E78}" type="pres">
      <dgm:prSet presAssocID="{3C965779-6744-4D55-87F1-8669E90E6E62}" presName="linear" presStyleCnt="0">
        <dgm:presLayoutVars>
          <dgm:animLvl val="lvl"/>
          <dgm:resizeHandles val="exact"/>
        </dgm:presLayoutVars>
      </dgm:prSet>
      <dgm:spPr/>
    </dgm:pt>
    <dgm:pt modelId="{D298E8F1-3DE0-4356-94F9-A15216DF76C7}" type="pres">
      <dgm:prSet presAssocID="{BE845F0E-2BDB-4EBB-8AE2-6609C83571E3}" presName="parentText" presStyleLbl="node1" presStyleIdx="0" presStyleCnt="4">
        <dgm:presLayoutVars>
          <dgm:chMax val="0"/>
          <dgm:bulletEnabled val="1"/>
        </dgm:presLayoutVars>
      </dgm:prSet>
      <dgm:spPr/>
    </dgm:pt>
    <dgm:pt modelId="{90891E6F-ECD9-42D2-9686-6DB109D3D56D}" type="pres">
      <dgm:prSet presAssocID="{21594A01-629C-4493-A4A3-089AA00E9D48}" presName="spacer" presStyleCnt="0"/>
      <dgm:spPr/>
    </dgm:pt>
    <dgm:pt modelId="{C67C8C35-E351-48B9-B9C3-1D827E006DDC}" type="pres">
      <dgm:prSet presAssocID="{026FED1A-3751-4413-8DB6-20AE1B604690}" presName="parentText" presStyleLbl="node1" presStyleIdx="1" presStyleCnt="4">
        <dgm:presLayoutVars>
          <dgm:chMax val="0"/>
          <dgm:bulletEnabled val="1"/>
        </dgm:presLayoutVars>
      </dgm:prSet>
      <dgm:spPr/>
    </dgm:pt>
    <dgm:pt modelId="{F280B46B-FB35-4A22-AB9B-DBD2BE89B6CE}" type="pres">
      <dgm:prSet presAssocID="{23D1BB59-4880-4D37-B472-868336F582DF}" presName="spacer" presStyleCnt="0"/>
      <dgm:spPr/>
    </dgm:pt>
    <dgm:pt modelId="{505A09A7-4CD8-43C7-A20B-1A7AE7DB0A75}" type="pres">
      <dgm:prSet presAssocID="{CFA0B778-BB33-4227-A100-ECB3F82E31B5}" presName="parentText" presStyleLbl="node1" presStyleIdx="2" presStyleCnt="4">
        <dgm:presLayoutVars>
          <dgm:chMax val="0"/>
          <dgm:bulletEnabled val="1"/>
        </dgm:presLayoutVars>
      </dgm:prSet>
      <dgm:spPr/>
    </dgm:pt>
    <dgm:pt modelId="{5E6CD225-1262-4DA5-9E34-B9534BBEEF95}" type="pres">
      <dgm:prSet presAssocID="{E6B70661-84DE-4463-8AEB-FEA4DEBA773E}" presName="spacer" presStyleCnt="0"/>
      <dgm:spPr/>
    </dgm:pt>
    <dgm:pt modelId="{DC1FCAB7-EA66-4FA2-AF87-75335793891C}" type="pres">
      <dgm:prSet presAssocID="{4DC04E66-1290-47D8-9B75-359C88AFEE0B}" presName="parentText" presStyleLbl="node1" presStyleIdx="3" presStyleCnt="4">
        <dgm:presLayoutVars>
          <dgm:chMax val="0"/>
          <dgm:bulletEnabled val="1"/>
        </dgm:presLayoutVars>
      </dgm:prSet>
      <dgm:spPr/>
    </dgm:pt>
  </dgm:ptLst>
  <dgm:cxnLst>
    <dgm:cxn modelId="{4D49F60D-CEB7-4A25-9755-C4466293AD2E}" type="presOf" srcId="{026FED1A-3751-4413-8DB6-20AE1B604690}" destId="{C67C8C35-E351-48B9-B9C3-1D827E006DDC}" srcOrd="0" destOrd="0" presId="urn:microsoft.com/office/officeart/2005/8/layout/vList2"/>
    <dgm:cxn modelId="{59BC6C20-0B16-45FD-98EF-9B8D73356AD8}" type="presOf" srcId="{BE845F0E-2BDB-4EBB-8AE2-6609C83571E3}" destId="{D298E8F1-3DE0-4356-94F9-A15216DF76C7}" srcOrd="0" destOrd="0" presId="urn:microsoft.com/office/officeart/2005/8/layout/vList2"/>
    <dgm:cxn modelId="{4C577269-CD9A-4CA4-9021-394B13D0CEB5}" srcId="{3C965779-6744-4D55-87F1-8669E90E6E62}" destId="{4DC04E66-1290-47D8-9B75-359C88AFEE0B}" srcOrd="3" destOrd="0" parTransId="{29103EA5-9FAF-44B6-8BE9-9AE3984D8F60}" sibTransId="{6D9B8D90-745F-4F4B-AE0E-B348FC18524B}"/>
    <dgm:cxn modelId="{F54E067C-D8CA-41B4-B08A-DECD0DFC429A}" type="presOf" srcId="{4DC04E66-1290-47D8-9B75-359C88AFEE0B}" destId="{DC1FCAB7-EA66-4FA2-AF87-75335793891C}" srcOrd="0" destOrd="0" presId="urn:microsoft.com/office/officeart/2005/8/layout/vList2"/>
    <dgm:cxn modelId="{2A91797D-BCBF-47E3-BD3B-D4E163A3ECBB}" srcId="{3C965779-6744-4D55-87F1-8669E90E6E62}" destId="{CFA0B778-BB33-4227-A100-ECB3F82E31B5}" srcOrd="2" destOrd="0" parTransId="{D8587505-BC22-460A-93CF-965926F39C9A}" sibTransId="{E6B70661-84DE-4463-8AEB-FEA4DEBA773E}"/>
    <dgm:cxn modelId="{82DA44B2-EB85-437B-B294-EEF8C9EF6A3D}" type="presOf" srcId="{CFA0B778-BB33-4227-A100-ECB3F82E31B5}" destId="{505A09A7-4CD8-43C7-A20B-1A7AE7DB0A75}" srcOrd="0" destOrd="0" presId="urn:microsoft.com/office/officeart/2005/8/layout/vList2"/>
    <dgm:cxn modelId="{445490B5-7921-47D1-8670-6272FD0957E3}" srcId="{3C965779-6744-4D55-87F1-8669E90E6E62}" destId="{BE845F0E-2BDB-4EBB-8AE2-6609C83571E3}" srcOrd="0" destOrd="0" parTransId="{93659CD5-AC10-4255-98F6-63AB6EB5F50C}" sibTransId="{21594A01-629C-4493-A4A3-089AA00E9D48}"/>
    <dgm:cxn modelId="{EB2AFBBA-4E79-4819-9263-6172802ACDBE}" type="presOf" srcId="{3C965779-6744-4D55-87F1-8669E90E6E62}" destId="{4D3F735C-8003-47AA-A635-6763574F8E78}" srcOrd="0" destOrd="0" presId="urn:microsoft.com/office/officeart/2005/8/layout/vList2"/>
    <dgm:cxn modelId="{094838D8-B903-400A-BDD2-2933448947B7}" srcId="{3C965779-6744-4D55-87F1-8669E90E6E62}" destId="{026FED1A-3751-4413-8DB6-20AE1B604690}" srcOrd="1" destOrd="0" parTransId="{E32D474B-9BA5-4B4A-A71C-5A149321E2EE}" sibTransId="{23D1BB59-4880-4D37-B472-868336F582DF}"/>
    <dgm:cxn modelId="{5010CE1A-1E59-48EB-A049-A4C55DD7F4B4}" type="presParOf" srcId="{4D3F735C-8003-47AA-A635-6763574F8E78}" destId="{D298E8F1-3DE0-4356-94F9-A15216DF76C7}" srcOrd="0" destOrd="0" presId="urn:microsoft.com/office/officeart/2005/8/layout/vList2"/>
    <dgm:cxn modelId="{03FFEA36-DF72-4B4F-B35B-D35C7AD2E277}" type="presParOf" srcId="{4D3F735C-8003-47AA-A635-6763574F8E78}" destId="{90891E6F-ECD9-42D2-9686-6DB109D3D56D}" srcOrd="1" destOrd="0" presId="urn:microsoft.com/office/officeart/2005/8/layout/vList2"/>
    <dgm:cxn modelId="{98622394-AA40-45AB-B62C-228686C539D8}" type="presParOf" srcId="{4D3F735C-8003-47AA-A635-6763574F8E78}" destId="{C67C8C35-E351-48B9-B9C3-1D827E006DDC}" srcOrd="2" destOrd="0" presId="urn:microsoft.com/office/officeart/2005/8/layout/vList2"/>
    <dgm:cxn modelId="{58B9869A-3FF4-444C-B77E-85C637FAFFC4}" type="presParOf" srcId="{4D3F735C-8003-47AA-A635-6763574F8E78}" destId="{F280B46B-FB35-4A22-AB9B-DBD2BE89B6CE}" srcOrd="3" destOrd="0" presId="urn:microsoft.com/office/officeart/2005/8/layout/vList2"/>
    <dgm:cxn modelId="{896FE733-8CC3-46A4-A310-408B1E23E62D}" type="presParOf" srcId="{4D3F735C-8003-47AA-A635-6763574F8E78}" destId="{505A09A7-4CD8-43C7-A20B-1A7AE7DB0A75}" srcOrd="4" destOrd="0" presId="urn:microsoft.com/office/officeart/2005/8/layout/vList2"/>
    <dgm:cxn modelId="{144EB437-1DC6-4A68-97A4-2F73EDEFB670}" type="presParOf" srcId="{4D3F735C-8003-47AA-A635-6763574F8E78}" destId="{5E6CD225-1262-4DA5-9E34-B9534BBEEF95}" srcOrd="5" destOrd="0" presId="urn:microsoft.com/office/officeart/2005/8/layout/vList2"/>
    <dgm:cxn modelId="{4D553731-B6AC-4FF0-BD10-B8FBCAA30D1F}" type="presParOf" srcId="{4D3F735C-8003-47AA-A635-6763574F8E78}" destId="{DC1FCAB7-EA66-4FA2-AF87-75335793891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53C321-A500-4633-BCC3-615B8C7CF0AC}" type="doc">
      <dgm:prSet loTypeId="urn:microsoft.com/office/officeart/2016/7/layout/BasicLinearProcessNumbered" loCatId="process" qsTypeId="urn:microsoft.com/office/officeart/2005/8/quickstyle/simple4" qsCatId="simple" csTypeId="urn:microsoft.com/office/officeart/2005/8/colors/colorful2" csCatId="colorful"/>
      <dgm:spPr/>
      <dgm:t>
        <a:bodyPr/>
        <a:lstStyle/>
        <a:p>
          <a:endParaRPr lang="en-US"/>
        </a:p>
      </dgm:t>
    </dgm:pt>
    <dgm:pt modelId="{7098FCE0-3197-488B-99CD-C960D11376E2}">
      <dgm:prSet/>
      <dgm:spPr/>
      <dgm:t>
        <a:bodyPr/>
        <a:lstStyle/>
        <a:p>
          <a:r>
            <a:rPr lang="en-US"/>
            <a:t>When the user get access to the application after successful login, User will be redirected to dashboard where user can see upload and search tabs. So, that user can navigate between the two tabs easily.</a:t>
          </a:r>
        </a:p>
      </dgm:t>
    </dgm:pt>
    <dgm:pt modelId="{6E64FAF0-EDA5-483E-8643-04D695B1BCF6}" type="parTrans" cxnId="{7AD37D16-93DC-4207-9DAA-5A991D5E06BA}">
      <dgm:prSet/>
      <dgm:spPr/>
      <dgm:t>
        <a:bodyPr/>
        <a:lstStyle/>
        <a:p>
          <a:endParaRPr lang="en-US"/>
        </a:p>
      </dgm:t>
    </dgm:pt>
    <dgm:pt modelId="{77DCEC62-73B6-4BC3-B9AE-A70AD9A71FBA}" type="sibTrans" cxnId="{7AD37D16-93DC-4207-9DAA-5A991D5E06BA}">
      <dgm:prSet phldrT="1" phldr="0"/>
      <dgm:spPr/>
      <dgm:t>
        <a:bodyPr/>
        <a:lstStyle/>
        <a:p>
          <a:r>
            <a:rPr lang="en-US"/>
            <a:t>1</a:t>
          </a:r>
        </a:p>
      </dgm:t>
    </dgm:pt>
    <dgm:pt modelId="{E36FFD00-5EB2-43F8-A461-F1C4262E0B5D}">
      <dgm:prSet/>
      <dgm:spPr/>
      <dgm:t>
        <a:bodyPr/>
        <a:lstStyle/>
        <a:p>
          <a:r>
            <a:rPr lang="en-US"/>
            <a:t>In dashboard page user can view his username, email and logout button in Home bar.</a:t>
          </a:r>
        </a:p>
      </dgm:t>
    </dgm:pt>
    <dgm:pt modelId="{DC2D9475-016B-47E1-A705-679D0831F6F6}" type="parTrans" cxnId="{D59C5D5D-C233-499F-AF5F-630C9ADBFB24}">
      <dgm:prSet/>
      <dgm:spPr/>
      <dgm:t>
        <a:bodyPr/>
        <a:lstStyle/>
        <a:p>
          <a:endParaRPr lang="en-US"/>
        </a:p>
      </dgm:t>
    </dgm:pt>
    <dgm:pt modelId="{BB448847-15BD-4BC7-9961-CD04C18468A2}" type="sibTrans" cxnId="{D59C5D5D-C233-499F-AF5F-630C9ADBFB24}">
      <dgm:prSet phldrT="2" phldr="0"/>
      <dgm:spPr/>
      <dgm:t>
        <a:bodyPr/>
        <a:lstStyle/>
        <a:p>
          <a:r>
            <a:rPr lang="en-US"/>
            <a:t>2</a:t>
          </a:r>
        </a:p>
      </dgm:t>
    </dgm:pt>
    <dgm:pt modelId="{4782F897-6AB4-493A-8069-744D7D88EAF7}">
      <dgm:prSet/>
      <dgm:spPr/>
      <dgm:t>
        <a:bodyPr/>
        <a:lstStyle/>
        <a:p>
          <a:r>
            <a:rPr lang="en-US"/>
            <a:t>Upload has options to upload a paper and search has options to view a paper and search a respective paper from a collection of papers.</a:t>
          </a:r>
        </a:p>
      </dgm:t>
    </dgm:pt>
    <dgm:pt modelId="{770F0DFE-922C-43CF-A07D-4CA97B6490FA}" type="parTrans" cxnId="{A945D264-C2FB-4AB8-8A42-587BD9ECA769}">
      <dgm:prSet/>
      <dgm:spPr/>
      <dgm:t>
        <a:bodyPr/>
        <a:lstStyle/>
        <a:p>
          <a:endParaRPr lang="en-US"/>
        </a:p>
      </dgm:t>
    </dgm:pt>
    <dgm:pt modelId="{16742F4F-A71E-4B67-907B-89C9AD2FB0B2}" type="sibTrans" cxnId="{A945D264-C2FB-4AB8-8A42-587BD9ECA769}">
      <dgm:prSet phldrT="3" phldr="0"/>
      <dgm:spPr/>
      <dgm:t>
        <a:bodyPr/>
        <a:lstStyle/>
        <a:p>
          <a:r>
            <a:rPr lang="en-US"/>
            <a:t>3</a:t>
          </a:r>
        </a:p>
      </dgm:t>
    </dgm:pt>
    <dgm:pt modelId="{5B8A6243-ED6F-42C8-BC48-41E0942C2F74}" type="pres">
      <dgm:prSet presAssocID="{6253C321-A500-4633-BCC3-615B8C7CF0AC}" presName="Name0" presStyleCnt="0">
        <dgm:presLayoutVars>
          <dgm:animLvl val="lvl"/>
          <dgm:resizeHandles val="exact"/>
        </dgm:presLayoutVars>
      </dgm:prSet>
      <dgm:spPr/>
    </dgm:pt>
    <dgm:pt modelId="{C0B8C273-86B8-4074-A312-37F68686F59E}" type="pres">
      <dgm:prSet presAssocID="{7098FCE0-3197-488B-99CD-C960D11376E2}" presName="compositeNode" presStyleCnt="0">
        <dgm:presLayoutVars>
          <dgm:bulletEnabled val="1"/>
        </dgm:presLayoutVars>
      </dgm:prSet>
      <dgm:spPr/>
    </dgm:pt>
    <dgm:pt modelId="{27DAD29B-274E-4C2E-B3AD-D2C9EE1BDC43}" type="pres">
      <dgm:prSet presAssocID="{7098FCE0-3197-488B-99CD-C960D11376E2}" presName="bgRect" presStyleLbl="bgAccFollowNode1" presStyleIdx="0" presStyleCnt="3"/>
      <dgm:spPr/>
    </dgm:pt>
    <dgm:pt modelId="{4A2458E8-72A9-4F40-AB4A-782E3FC75FDA}" type="pres">
      <dgm:prSet presAssocID="{77DCEC62-73B6-4BC3-B9AE-A70AD9A71FBA}" presName="sibTransNodeCircle" presStyleLbl="alignNode1" presStyleIdx="0" presStyleCnt="6">
        <dgm:presLayoutVars>
          <dgm:chMax val="0"/>
          <dgm:bulletEnabled/>
        </dgm:presLayoutVars>
      </dgm:prSet>
      <dgm:spPr/>
    </dgm:pt>
    <dgm:pt modelId="{DCD43A11-A974-4AFE-A244-D4623A184905}" type="pres">
      <dgm:prSet presAssocID="{7098FCE0-3197-488B-99CD-C960D11376E2}" presName="bottomLine" presStyleLbl="alignNode1" presStyleIdx="1" presStyleCnt="6">
        <dgm:presLayoutVars/>
      </dgm:prSet>
      <dgm:spPr/>
    </dgm:pt>
    <dgm:pt modelId="{D3D26A28-D66C-4852-BA7D-6E3A8FDDC21F}" type="pres">
      <dgm:prSet presAssocID="{7098FCE0-3197-488B-99CD-C960D11376E2}" presName="nodeText" presStyleLbl="bgAccFollowNode1" presStyleIdx="0" presStyleCnt="3">
        <dgm:presLayoutVars>
          <dgm:bulletEnabled val="1"/>
        </dgm:presLayoutVars>
      </dgm:prSet>
      <dgm:spPr/>
    </dgm:pt>
    <dgm:pt modelId="{315975DA-2705-46F5-B3C8-8477A4E2D9E8}" type="pres">
      <dgm:prSet presAssocID="{77DCEC62-73B6-4BC3-B9AE-A70AD9A71FBA}" presName="sibTrans" presStyleCnt="0"/>
      <dgm:spPr/>
    </dgm:pt>
    <dgm:pt modelId="{373BD5D5-68B3-4844-83E5-55245E7DCCF7}" type="pres">
      <dgm:prSet presAssocID="{E36FFD00-5EB2-43F8-A461-F1C4262E0B5D}" presName="compositeNode" presStyleCnt="0">
        <dgm:presLayoutVars>
          <dgm:bulletEnabled val="1"/>
        </dgm:presLayoutVars>
      </dgm:prSet>
      <dgm:spPr/>
    </dgm:pt>
    <dgm:pt modelId="{94B1A913-654E-41EC-AE22-E5A6DCE0F3B5}" type="pres">
      <dgm:prSet presAssocID="{E36FFD00-5EB2-43F8-A461-F1C4262E0B5D}" presName="bgRect" presStyleLbl="bgAccFollowNode1" presStyleIdx="1" presStyleCnt="3"/>
      <dgm:spPr/>
    </dgm:pt>
    <dgm:pt modelId="{E3F08E4F-8483-4B05-8C54-D8FF7D4EEC85}" type="pres">
      <dgm:prSet presAssocID="{BB448847-15BD-4BC7-9961-CD04C18468A2}" presName="sibTransNodeCircle" presStyleLbl="alignNode1" presStyleIdx="2" presStyleCnt="6">
        <dgm:presLayoutVars>
          <dgm:chMax val="0"/>
          <dgm:bulletEnabled/>
        </dgm:presLayoutVars>
      </dgm:prSet>
      <dgm:spPr/>
    </dgm:pt>
    <dgm:pt modelId="{85C1B939-D2E0-43EB-A07A-466A99DA03EA}" type="pres">
      <dgm:prSet presAssocID="{E36FFD00-5EB2-43F8-A461-F1C4262E0B5D}" presName="bottomLine" presStyleLbl="alignNode1" presStyleIdx="3" presStyleCnt="6">
        <dgm:presLayoutVars/>
      </dgm:prSet>
      <dgm:spPr/>
    </dgm:pt>
    <dgm:pt modelId="{F974D897-0BD8-4CE3-A110-B5636A36B155}" type="pres">
      <dgm:prSet presAssocID="{E36FFD00-5EB2-43F8-A461-F1C4262E0B5D}" presName="nodeText" presStyleLbl="bgAccFollowNode1" presStyleIdx="1" presStyleCnt="3">
        <dgm:presLayoutVars>
          <dgm:bulletEnabled val="1"/>
        </dgm:presLayoutVars>
      </dgm:prSet>
      <dgm:spPr/>
    </dgm:pt>
    <dgm:pt modelId="{6412C9F7-8544-484B-9670-1BD5B854B531}" type="pres">
      <dgm:prSet presAssocID="{BB448847-15BD-4BC7-9961-CD04C18468A2}" presName="sibTrans" presStyleCnt="0"/>
      <dgm:spPr/>
    </dgm:pt>
    <dgm:pt modelId="{67159D44-1EF5-49BA-BD4C-C8AC5D70A24D}" type="pres">
      <dgm:prSet presAssocID="{4782F897-6AB4-493A-8069-744D7D88EAF7}" presName="compositeNode" presStyleCnt="0">
        <dgm:presLayoutVars>
          <dgm:bulletEnabled val="1"/>
        </dgm:presLayoutVars>
      </dgm:prSet>
      <dgm:spPr/>
    </dgm:pt>
    <dgm:pt modelId="{0327EF9A-AA79-49DB-A67E-91EE2CF06185}" type="pres">
      <dgm:prSet presAssocID="{4782F897-6AB4-493A-8069-744D7D88EAF7}" presName="bgRect" presStyleLbl="bgAccFollowNode1" presStyleIdx="2" presStyleCnt="3"/>
      <dgm:spPr/>
    </dgm:pt>
    <dgm:pt modelId="{C964E91A-36E8-43AE-BF15-A44BDA173494}" type="pres">
      <dgm:prSet presAssocID="{16742F4F-A71E-4B67-907B-89C9AD2FB0B2}" presName="sibTransNodeCircle" presStyleLbl="alignNode1" presStyleIdx="4" presStyleCnt="6">
        <dgm:presLayoutVars>
          <dgm:chMax val="0"/>
          <dgm:bulletEnabled/>
        </dgm:presLayoutVars>
      </dgm:prSet>
      <dgm:spPr/>
    </dgm:pt>
    <dgm:pt modelId="{AEA0316E-C36D-4BC5-84BB-45EEE2DC482D}" type="pres">
      <dgm:prSet presAssocID="{4782F897-6AB4-493A-8069-744D7D88EAF7}" presName="bottomLine" presStyleLbl="alignNode1" presStyleIdx="5" presStyleCnt="6">
        <dgm:presLayoutVars/>
      </dgm:prSet>
      <dgm:spPr/>
    </dgm:pt>
    <dgm:pt modelId="{C24EAA62-07B0-49A3-84DB-FAE65580B008}" type="pres">
      <dgm:prSet presAssocID="{4782F897-6AB4-493A-8069-744D7D88EAF7}" presName="nodeText" presStyleLbl="bgAccFollowNode1" presStyleIdx="2" presStyleCnt="3">
        <dgm:presLayoutVars>
          <dgm:bulletEnabled val="1"/>
        </dgm:presLayoutVars>
      </dgm:prSet>
      <dgm:spPr/>
    </dgm:pt>
  </dgm:ptLst>
  <dgm:cxnLst>
    <dgm:cxn modelId="{7A84D604-E1D7-4385-B3EF-6EC26A2BFE24}" type="presOf" srcId="{4782F897-6AB4-493A-8069-744D7D88EAF7}" destId="{0327EF9A-AA79-49DB-A67E-91EE2CF06185}" srcOrd="0" destOrd="0" presId="urn:microsoft.com/office/officeart/2016/7/layout/BasicLinearProcessNumbered"/>
    <dgm:cxn modelId="{7AD37D16-93DC-4207-9DAA-5A991D5E06BA}" srcId="{6253C321-A500-4633-BCC3-615B8C7CF0AC}" destId="{7098FCE0-3197-488B-99CD-C960D11376E2}" srcOrd="0" destOrd="0" parTransId="{6E64FAF0-EDA5-483E-8643-04D695B1BCF6}" sibTransId="{77DCEC62-73B6-4BC3-B9AE-A70AD9A71FBA}"/>
    <dgm:cxn modelId="{142F5A1F-85F1-48F1-A72C-8A609D0EDEEE}" type="presOf" srcId="{7098FCE0-3197-488B-99CD-C960D11376E2}" destId="{D3D26A28-D66C-4852-BA7D-6E3A8FDDC21F}" srcOrd="1" destOrd="0" presId="urn:microsoft.com/office/officeart/2016/7/layout/BasicLinearProcessNumbered"/>
    <dgm:cxn modelId="{A7B58631-7E16-4C80-AD1A-FB04CC2B106E}" type="presOf" srcId="{16742F4F-A71E-4B67-907B-89C9AD2FB0B2}" destId="{C964E91A-36E8-43AE-BF15-A44BDA173494}" srcOrd="0" destOrd="0" presId="urn:microsoft.com/office/officeart/2016/7/layout/BasicLinearProcessNumbered"/>
    <dgm:cxn modelId="{66EE8733-43C0-44E6-B4AB-75CD7CA686A9}" type="presOf" srcId="{6253C321-A500-4633-BCC3-615B8C7CF0AC}" destId="{5B8A6243-ED6F-42C8-BC48-41E0942C2F74}" srcOrd="0" destOrd="0" presId="urn:microsoft.com/office/officeart/2016/7/layout/BasicLinearProcessNumbered"/>
    <dgm:cxn modelId="{D59C5D5D-C233-499F-AF5F-630C9ADBFB24}" srcId="{6253C321-A500-4633-BCC3-615B8C7CF0AC}" destId="{E36FFD00-5EB2-43F8-A461-F1C4262E0B5D}" srcOrd="1" destOrd="0" parTransId="{DC2D9475-016B-47E1-A705-679D0831F6F6}" sibTransId="{BB448847-15BD-4BC7-9961-CD04C18468A2}"/>
    <dgm:cxn modelId="{A945D264-C2FB-4AB8-8A42-587BD9ECA769}" srcId="{6253C321-A500-4633-BCC3-615B8C7CF0AC}" destId="{4782F897-6AB4-493A-8069-744D7D88EAF7}" srcOrd="2" destOrd="0" parTransId="{770F0DFE-922C-43CF-A07D-4CA97B6490FA}" sibTransId="{16742F4F-A71E-4B67-907B-89C9AD2FB0B2}"/>
    <dgm:cxn modelId="{D8452187-462A-4542-A10C-E114BF208063}" type="presOf" srcId="{4782F897-6AB4-493A-8069-744D7D88EAF7}" destId="{C24EAA62-07B0-49A3-84DB-FAE65580B008}" srcOrd="1" destOrd="0" presId="urn:microsoft.com/office/officeart/2016/7/layout/BasicLinearProcessNumbered"/>
    <dgm:cxn modelId="{03CAAE9B-CD3B-4671-9CD6-B6EFD7343904}" type="presOf" srcId="{E36FFD00-5EB2-43F8-A461-F1C4262E0B5D}" destId="{94B1A913-654E-41EC-AE22-E5A6DCE0F3B5}" srcOrd="0" destOrd="0" presId="urn:microsoft.com/office/officeart/2016/7/layout/BasicLinearProcessNumbered"/>
    <dgm:cxn modelId="{065982AC-F25C-4C35-8191-6B080A3088D9}" type="presOf" srcId="{BB448847-15BD-4BC7-9961-CD04C18468A2}" destId="{E3F08E4F-8483-4B05-8C54-D8FF7D4EEC85}" srcOrd="0" destOrd="0" presId="urn:microsoft.com/office/officeart/2016/7/layout/BasicLinearProcessNumbered"/>
    <dgm:cxn modelId="{32106BD3-D18A-4531-9DEC-8D9090481E77}" type="presOf" srcId="{7098FCE0-3197-488B-99CD-C960D11376E2}" destId="{27DAD29B-274E-4C2E-B3AD-D2C9EE1BDC43}" srcOrd="0" destOrd="0" presId="urn:microsoft.com/office/officeart/2016/7/layout/BasicLinearProcessNumbered"/>
    <dgm:cxn modelId="{3EAB84D8-8288-47DE-8CF6-D12E45D51E73}" type="presOf" srcId="{E36FFD00-5EB2-43F8-A461-F1C4262E0B5D}" destId="{F974D897-0BD8-4CE3-A110-B5636A36B155}" srcOrd="1" destOrd="0" presId="urn:microsoft.com/office/officeart/2016/7/layout/BasicLinearProcessNumbered"/>
    <dgm:cxn modelId="{72693CDD-D2C6-4A7D-9C64-3263F4ED6316}" type="presOf" srcId="{77DCEC62-73B6-4BC3-B9AE-A70AD9A71FBA}" destId="{4A2458E8-72A9-4F40-AB4A-782E3FC75FDA}" srcOrd="0" destOrd="0" presId="urn:microsoft.com/office/officeart/2016/7/layout/BasicLinearProcessNumbered"/>
    <dgm:cxn modelId="{59550B5B-DF83-48C0-B53C-4B32AEE34FBF}" type="presParOf" srcId="{5B8A6243-ED6F-42C8-BC48-41E0942C2F74}" destId="{C0B8C273-86B8-4074-A312-37F68686F59E}" srcOrd="0" destOrd="0" presId="urn:microsoft.com/office/officeart/2016/7/layout/BasicLinearProcessNumbered"/>
    <dgm:cxn modelId="{4CBCC79C-6215-4255-84E3-DE9AAA9AF205}" type="presParOf" srcId="{C0B8C273-86B8-4074-A312-37F68686F59E}" destId="{27DAD29B-274E-4C2E-B3AD-D2C9EE1BDC43}" srcOrd="0" destOrd="0" presId="urn:microsoft.com/office/officeart/2016/7/layout/BasicLinearProcessNumbered"/>
    <dgm:cxn modelId="{5AB30516-5980-464D-9DD1-CD6B3AE4A4B5}" type="presParOf" srcId="{C0B8C273-86B8-4074-A312-37F68686F59E}" destId="{4A2458E8-72A9-4F40-AB4A-782E3FC75FDA}" srcOrd="1" destOrd="0" presId="urn:microsoft.com/office/officeart/2016/7/layout/BasicLinearProcessNumbered"/>
    <dgm:cxn modelId="{0B855F25-77C0-410C-A1F0-161A7824AC6F}" type="presParOf" srcId="{C0B8C273-86B8-4074-A312-37F68686F59E}" destId="{DCD43A11-A974-4AFE-A244-D4623A184905}" srcOrd="2" destOrd="0" presId="urn:microsoft.com/office/officeart/2016/7/layout/BasicLinearProcessNumbered"/>
    <dgm:cxn modelId="{4FBA8D72-F759-46CD-AE5B-336784635945}" type="presParOf" srcId="{C0B8C273-86B8-4074-A312-37F68686F59E}" destId="{D3D26A28-D66C-4852-BA7D-6E3A8FDDC21F}" srcOrd="3" destOrd="0" presId="urn:microsoft.com/office/officeart/2016/7/layout/BasicLinearProcessNumbered"/>
    <dgm:cxn modelId="{2D27D991-CF26-45DF-98B0-4532533E36A3}" type="presParOf" srcId="{5B8A6243-ED6F-42C8-BC48-41E0942C2F74}" destId="{315975DA-2705-46F5-B3C8-8477A4E2D9E8}" srcOrd="1" destOrd="0" presId="urn:microsoft.com/office/officeart/2016/7/layout/BasicLinearProcessNumbered"/>
    <dgm:cxn modelId="{05528E8A-DBFE-4FE2-806B-53F825D0ECAA}" type="presParOf" srcId="{5B8A6243-ED6F-42C8-BC48-41E0942C2F74}" destId="{373BD5D5-68B3-4844-83E5-55245E7DCCF7}" srcOrd="2" destOrd="0" presId="urn:microsoft.com/office/officeart/2016/7/layout/BasicLinearProcessNumbered"/>
    <dgm:cxn modelId="{1C187459-65BE-42D5-AFBF-E5D27C61754C}" type="presParOf" srcId="{373BD5D5-68B3-4844-83E5-55245E7DCCF7}" destId="{94B1A913-654E-41EC-AE22-E5A6DCE0F3B5}" srcOrd="0" destOrd="0" presId="urn:microsoft.com/office/officeart/2016/7/layout/BasicLinearProcessNumbered"/>
    <dgm:cxn modelId="{195A1F87-46D9-44D4-A37B-427D1A59A423}" type="presParOf" srcId="{373BD5D5-68B3-4844-83E5-55245E7DCCF7}" destId="{E3F08E4F-8483-4B05-8C54-D8FF7D4EEC85}" srcOrd="1" destOrd="0" presId="urn:microsoft.com/office/officeart/2016/7/layout/BasicLinearProcessNumbered"/>
    <dgm:cxn modelId="{E0C25F4F-1E48-443B-A90E-3579035F04FD}" type="presParOf" srcId="{373BD5D5-68B3-4844-83E5-55245E7DCCF7}" destId="{85C1B939-D2E0-43EB-A07A-466A99DA03EA}" srcOrd="2" destOrd="0" presId="urn:microsoft.com/office/officeart/2016/7/layout/BasicLinearProcessNumbered"/>
    <dgm:cxn modelId="{7B74C5A6-4543-4E8B-BC59-3EA22995B889}" type="presParOf" srcId="{373BD5D5-68B3-4844-83E5-55245E7DCCF7}" destId="{F974D897-0BD8-4CE3-A110-B5636A36B155}" srcOrd="3" destOrd="0" presId="urn:microsoft.com/office/officeart/2016/7/layout/BasicLinearProcessNumbered"/>
    <dgm:cxn modelId="{CACC4390-D2CB-4E18-BAD1-10F5CF9A5CD1}" type="presParOf" srcId="{5B8A6243-ED6F-42C8-BC48-41E0942C2F74}" destId="{6412C9F7-8544-484B-9670-1BD5B854B531}" srcOrd="3" destOrd="0" presId="urn:microsoft.com/office/officeart/2016/7/layout/BasicLinearProcessNumbered"/>
    <dgm:cxn modelId="{76548666-C9A6-4C9E-9D1F-48DCE4D0E677}" type="presParOf" srcId="{5B8A6243-ED6F-42C8-BC48-41E0942C2F74}" destId="{67159D44-1EF5-49BA-BD4C-C8AC5D70A24D}" srcOrd="4" destOrd="0" presId="urn:microsoft.com/office/officeart/2016/7/layout/BasicLinearProcessNumbered"/>
    <dgm:cxn modelId="{6748775B-AF39-432C-B850-FEB4AD1D27A0}" type="presParOf" srcId="{67159D44-1EF5-49BA-BD4C-C8AC5D70A24D}" destId="{0327EF9A-AA79-49DB-A67E-91EE2CF06185}" srcOrd="0" destOrd="0" presId="urn:microsoft.com/office/officeart/2016/7/layout/BasicLinearProcessNumbered"/>
    <dgm:cxn modelId="{340606BC-7808-4364-B1B1-A9FEDCB4A999}" type="presParOf" srcId="{67159D44-1EF5-49BA-BD4C-C8AC5D70A24D}" destId="{C964E91A-36E8-43AE-BF15-A44BDA173494}" srcOrd="1" destOrd="0" presId="urn:microsoft.com/office/officeart/2016/7/layout/BasicLinearProcessNumbered"/>
    <dgm:cxn modelId="{F061BEA1-8ED3-4E8D-89D1-D9EF46202345}" type="presParOf" srcId="{67159D44-1EF5-49BA-BD4C-C8AC5D70A24D}" destId="{AEA0316E-C36D-4BC5-84BB-45EEE2DC482D}" srcOrd="2" destOrd="0" presId="urn:microsoft.com/office/officeart/2016/7/layout/BasicLinearProcessNumbered"/>
    <dgm:cxn modelId="{1A1F53E0-75FE-49DE-9BFE-C0C3738A9BB0}" type="presParOf" srcId="{67159D44-1EF5-49BA-BD4C-C8AC5D70A24D}" destId="{C24EAA62-07B0-49A3-84DB-FAE65580B008}"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F6E66-83C1-416D-A894-40B8FF146FE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7E80275-6ECE-4D66-B17D-EB3AF97F44BE}">
      <dgm:prSet/>
      <dgm:spPr/>
      <dgm:t>
        <a:bodyPr/>
        <a:lstStyle/>
        <a:p>
          <a:pPr rtl="0"/>
          <a:r>
            <a:rPr lang="en-US"/>
            <a:t>The first problem we faced is everyone in our group </a:t>
          </a:r>
          <a:r>
            <a:rPr lang="en-US">
              <a:latin typeface="Calibri Light" panose="020F0302020204030204"/>
            </a:rPr>
            <a:t>is not</a:t>
          </a:r>
          <a:r>
            <a:rPr lang="en-US"/>
            <a:t> experienced in React, We were all working together by learning and implementing while working.</a:t>
          </a:r>
        </a:p>
      </dgm:t>
    </dgm:pt>
    <dgm:pt modelId="{23EF34AC-113A-40E3-A1B5-724C6ED3F41D}" type="parTrans" cxnId="{996F4372-127B-43E9-B6E0-C4710D80ED4F}">
      <dgm:prSet/>
      <dgm:spPr/>
      <dgm:t>
        <a:bodyPr/>
        <a:lstStyle/>
        <a:p>
          <a:endParaRPr lang="en-US"/>
        </a:p>
      </dgm:t>
    </dgm:pt>
    <dgm:pt modelId="{819663BE-480C-4E33-9D33-D7B906A574BD}" type="sibTrans" cxnId="{996F4372-127B-43E9-B6E0-C4710D80ED4F}">
      <dgm:prSet/>
      <dgm:spPr/>
      <dgm:t>
        <a:bodyPr/>
        <a:lstStyle/>
        <a:p>
          <a:endParaRPr lang="en-US"/>
        </a:p>
      </dgm:t>
    </dgm:pt>
    <dgm:pt modelId="{B621A8FA-D8B3-4620-B23C-0F7CDDD218DE}">
      <dgm:prSet/>
      <dgm:spPr/>
      <dgm:t>
        <a:bodyPr/>
        <a:lstStyle/>
        <a:p>
          <a:r>
            <a:rPr lang="en-US"/>
            <a:t>We struggled initially for integrating firebase with React.</a:t>
          </a:r>
        </a:p>
      </dgm:t>
    </dgm:pt>
    <dgm:pt modelId="{004B9015-D59E-4464-B1AC-353B609601DB}" type="parTrans" cxnId="{AE6287FD-DA77-4E5B-B011-469BBA77A139}">
      <dgm:prSet/>
      <dgm:spPr/>
      <dgm:t>
        <a:bodyPr/>
        <a:lstStyle/>
        <a:p>
          <a:endParaRPr lang="en-US"/>
        </a:p>
      </dgm:t>
    </dgm:pt>
    <dgm:pt modelId="{E5A821EC-84AA-441D-8425-F0727C34808A}" type="sibTrans" cxnId="{AE6287FD-DA77-4E5B-B011-469BBA77A139}">
      <dgm:prSet/>
      <dgm:spPr/>
      <dgm:t>
        <a:bodyPr/>
        <a:lstStyle/>
        <a:p>
          <a:endParaRPr lang="en-US"/>
        </a:p>
      </dgm:t>
    </dgm:pt>
    <dgm:pt modelId="{60CC4BF3-24FC-4DE5-8FE7-0C0903D26068}">
      <dgm:prSet/>
      <dgm:spPr/>
      <dgm:t>
        <a:bodyPr/>
        <a:lstStyle/>
        <a:p>
          <a:r>
            <a:rPr lang="en-US" dirty="0"/>
            <a:t>Main challenging issue faced was sorting functions.</a:t>
          </a:r>
        </a:p>
      </dgm:t>
    </dgm:pt>
    <dgm:pt modelId="{2F6BAB3F-0529-4E8D-8E15-A8DACE9961A2}" type="parTrans" cxnId="{C8E4D698-0B7B-4C89-A403-4481FAC43DCD}">
      <dgm:prSet/>
      <dgm:spPr/>
      <dgm:t>
        <a:bodyPr/>
        <a:lstStyle/>
        <a:p>
          <a:endParaRPr lang="en-US"/>
        </a:p>
      </dgm:t>
    </dgm:pt>
    <dgm:pt modelId="{44FC9854-37BC-4E66-BA8D-51B1276E6897}" type="sibTrans" cxnId="{C8E4D698-0B7B-4C89-A403-4481FAC43DCD}">
      <dgm:prSet/>
      <dgm:spPr/>
      <dgm:t>
        <a:bodyPr/>
        <a:lstStyle/>
        <a:p>
          <a:endParaRPr lang="en-US"/>
        </a:p>
      </dgm:t>
    </dgm:pt>
    <dgm:pt modelId="{3C740B50-629A-4A1F-8C73-877A4F38DB45}" type="pres">
      <dgm:prSet presAssocID="{68CF6E66-83C1-416D-A894-40B8FF146FEF}" presName="root" presStyleCnt="0">
        <dgm:presLayoutVars>
          <dgm:dir/>
          <dgm:resizeHandles val="exact"/>
        </dgm:presLayoutVars>
      </dgm:prSet>
      <dgm:spPr/>
    </dgm:pt>
    <dgm:pt modelId="{29452D3B-A697-445D-B17C-B09C380DA314}" type="pres">
      <dgm:prSet presAssocID="{87E80275-6ECE-4D66-B17D-EB3AF97F44BE}" presName="compNode" presStyleCnt="0"/>
      <dgm:spPr/>
    </dgm:pt>
    <dgm:pt modelId="{D741A59E-A9CD-4604-8F7F-BAEA782E0393}" type="pres">
      <dgm:prSet presAssocID="{87E80275-6ECE-4D66-B17D-EB3AF97F44BE}" presName="bgRect" presStyleLbl="bgShp" presStyleIdx="0" presStyleCnt="3"/>
      <dgm:spPr/>
    </dgm:pt>
    <dgm:pt modelId="{7FBF7DCE-7291-48F1-8E4D-53F18C22E262}" type="pres">
      <dgm:prSet presAssocID="{87E80275-6ECE-4D66-B17D-EB3AF97F4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76C1017-81DD-4E88-8390-9FF8BBD707A0}" type="pres">
      <dgm:prSet presAssocID="{87E80275-6ECE-4D66-B17D-EB3AF97F44BE}" presName="spaceRect" presStyleCnt="0"/>
      <dgm:spPr/>
    </dgm:pt>
    <dgm:pt modelId="{BEAE5843-70A3-4810-A385-7D1598A3D892}" type="pres">
      <dgm:prSet presAssocID="{87E80275-6ECE-4D66-B17D-EB3AF97F44BE}" presName="parTx" presStyleLbl="revTx" presStyleIdx="0" presStyleCnt="3">
        <dgm:presLayoutVars>
          <dgm:chMax val="0"/>
          <dgm:chPref val="0"/>
        </dgm:presLayoutVars>
      </dgm:prSet>
      <dgm:spPr/>
    </dgm:pt>
    <dgm:pt modelId="{45EDEFD0-5F19-4DA7-BEA0-1F00A641CBEC}" type="pres">
      <dgm:prSet presAssocID="{819663BE-480C-4E33-9D33-D7B906A574BD}" presName="sibTrans" presStyleCnt="0"/>
      <dgm:spPr/>
    </dgm:pt>
    <dgm:pt modelId="{9646A713-2EBD-450D-9563-E0603BD42FB4}" type="pres">
      <dgm:prSet presAssocID="{B621A8FA-D8B3-4620-B23C-0F7CDDD218DE}" presName="compNode" presStyleCnt="0"/>
      <dgm:spPr/>
    </dgm:pt>
    <dgm:pt modelId="{061C2E60-F54E-4D6A-96D1-9E9E8CAB9175}" type="pres">
      <dgm:prSet presAssocID="{B621A8FA-D8B3-4620-B23C-0F7CDDD218DE}" presName="bgRect" presStyleLbl="bgShp" presStyleIdx="1" presStyleCnt="3"/>
      <dgm:spPr/>
    </dgm:pt>
    <dgm:pt modelId="{C1BBC0C9-42CD-49EC-BE30-1E34A35C631C}" type="pres">
      <dgm:prSet presAssocID="{B621A8FA-D8B3-4620-B23C-0F7CDDD218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lamation Mark"/>
        </a:ext>
      </dgm:extLst>
    </dgm:pt>
    <dgm:pt modelId="{C512B83C-CF44-4046-950C-A4A8596B2344}" type="pres">
      <dgm:prSet presAssocID="{B621A8FA-D8B3-4620-B23C-0F7CDDD218DE}" presName="spaceRect" presStyleCnt="0"/>
      <dgm:spPr/>
    </dgm:pt>
    <dgm:pt modelId="{BBC8EBA0-995D-4E6C-BBF1-CD7B152917AC}" type="pres">
      <dgm:prSet presAssocID="{B621A8FA-D8B3-4620-B23C-0F7CDDD218DE}" presName="parTx" presStyleLbl="revTx" presStyleIdx="1" presStyleCnt="3">
        <dgm:presLayoutVars>
          <dgm:chMax val="0"/>
          <dgm:chPref val="0"/>
        </dgm:presLayoutVars>
      </dgm:prSet>
      <dgm:spPr/>
    </dgm:pt>
    <dgm:pt modelId="{0CD952DB-007D-46C3-B1D0-00BA6A519D2E}" type="pres">
      <dgm:prSet presAssocID="{E5A821EC-84AA-441D-8425-F0727C34808A}" presName="sibTrans" presStyleCnt="0"/>
      <dgm:spPr/>
    </dgm:pt>
    <dgm:pt modelId="{FED5BA3F-3BB9-4738-B38E-FC20DF3BAD92}" type="pres">
      <dgm:prSet presAssocID="{60CC4BF3-24FC-4DE5-8FE7-0C0903D26068}" presName="compNode" presStyleCnt="0"/>
      <dgm:spPr/>
    </dgm:pt>
    <dgm:pt modelId="{36AA2D6A-D72D-48D7-A0EF-773C76904A1D}" type="pres">
      <dgm:prSet presAssocID="{60CC4BF3-24FC-4DE5-8FE7-0C0903D26068}" presName="bgRect" presStyleLbl="bgShp" presStyleIdx="2" presStyleCnt="3"/>
      <dgm:spPr/>
    </dgm:pt>
    <dgm:pt modelId="{D6E40C52-2C40-4AD3-8BC0-2C79D09296D8}" type="pres">
      <dgm:prSet presAssocID="{60CC4BF3-24FC-4DE5-8FE7-0C0903D260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07EBC98-75B8-4D29-9424-3AC88B7C92D8}" type="pres">
      <dgm:prSet presAssocID="{60CC4BF3-24FC-4DE5-8FE7-0C0903D26068}" presName="spaceRect" presStyleCnt="0"/>
      <dgm:spPr/>
    </dgm:pt>
    <dgm:pt modelId="{718E41DC-E4D2-40CE-A6E1-CFA2FF0C9A66}" type="pres">
      <dgm:prSet presAssocID="{60CC4BF3-24FC-4DE5-8FE7-0C0903D26068}" presName="parTx" presStyleLbl="revTx" presStyleIdx="2" presStyleCnt="3">
        <dgm:presLayoutVars>
          <dgm:chMax val="0"/>
          <dgm:chPref val="0"/>
        </dgm:presLayoutVars>
      </dgm:prSet>
      <dgm:spPr/>
    </dgm:pt>
  </dgm:ptLst>
  <dgm:cxnLst>
    <dgm:cxn modelId="{996F4372-127B-43E9-B6E0-C4710D80ED4F}" srcId="{68CF6E66-83C1-416D-A894-40B8FF146FEF}" destId="{87E80275-6ECE-4D66-B17D-EB3AF97F44BE}" srcOrd="0" destOrd="0" parTransId="{23EF34AC-113A-40E3-A1B5-724C6ED3F41D}" sibTransId="{819663BE-480C-4E33-9D33-D7B906A574BD}"/>
    <dgm:cxn modelId="{C8E4D698-0B7B-4C89-A403-4481FAC43DCD}" srcId="{68CF6E66-83C1-416D-A894-40B8FF146FEF}" destId="{60CC4BF3-24FC-4DE5-8FE7-0C0903D26068}" srcOrd="2" destOrd="0" parTransId="{2F6BAB3F-0529-4E8D-8E15-A8DACE9961A2}" sibTransId="{44FC9854-37BC-4E66-BA8D-51B1276E6897}"/>
    <dgm:cxn modelId="{A22C54AF-89E3-4C34-9C71-C3C19D4A985B}" type="presOf" srcId="{60CC4BF3-24FC-4DE5-8FE7-0C0903D26068}" destId="{718E41DC-E4D2-40CE-A6E1-CFA2FF0C9A66}" srcOrd="0" destOrd="0" presId="urn:microsoft.com/office/officeart/2018/2/layout/IconVerticalSolidList"/>
    <dgm:cxn modelId="{DA796CC1-2F0E-405D-A4CC-9C6C70BD82E7}" type="presOf" srcId="{68CF6E66-83C1-416D-A894-40B8FF146FEF}" destId="{3C740B50-629A-4A1F-8C73-877A4F38DB45}" srcOrd="0" destOrd="0" presId="urn:microsoft.com/office/officeart/2018/2/layout/IconVerticalSolidList"/>
    <dgm:cxn modelId="{BD0F86CD-1BCA-4256-B286-48C48CF0B4EF}" type="presOf" srcId="{B621A8FA-D8B3-4620-B23C-0F7CDDD218DE}" destId="{BBC8EBA0-995D-4E6C-BBF1-CD7B152917AC}" srcOrd="0" destOrd="0" presId="urn:microsoft.com/office/officeart/2018/2/layout/IconVerticalSolidList"/>
    <dgm:cxn modelId="{A6C601E4-E87A-43AC-AACB-F82E6C8B313E}" type="presOf" srcId="{87E80275-6ECE-4D66-B17D-EB3AF97F44BE}" destId="{BEAE5843-70A3-4810-A385-7D1598A3D892}" srcOrd="0" destOrd="0" presId="urn:microsoft.com/office/officeart/2018/2/layout/IconVerticalSolidList"/>
    <dgm:cxn modelId="{AE6287FD-DA77-4E5B-B011-469BBA77A139}" srcId="{68CF6E66-83C1-416D-A894-40B8FF146FEF}" destId="{B621A8FA-D8B3-4620-B23C-0F7CDDD218DE}" srcOrd="1" destOrd="0" parTransId="{004B9015-D59E-4464-B1AC-353B609601DB}" sibTransId="{E5A821EC-84AA-441D-8425-F0727C34808A}"/>
    <dgm:cxn modelId="{38278BF3-74B3-4C20-8035-4B14D9A21D5A}" type="presParOf" srcId="{3C740B50-629A-4A1F-8C73-877A4F38DB45}" destId="{29452D3B-A697-445D-B17C-B09C380DA314}" srcOrd="0" destOrd="0" presId="urn:microsoft.com/office/officeart/2018/2/layout/IconVerticalSolidList"/>
    <dgm:cxn modelId="{55D47E27-A7B8-48F5-BD3B-5FAA42D33C0D}" type="presParOf" srcId="{29452D3B-A697-445D-B17C-B09C380DA314}" destId="{D741A59E-A9CD-4604-8F7F-BAEA782E0393}" srcOrd="0" destOrd="0" presId="urn:microsoft.com/office/officeart/2018/2/layout/IconVerticalSolidList"/>
    <dgm:cxn modelId="{EC976D0A-9A6F-438C-8E99-4D153C8F5D50}" type="presParOf" srcId="{29452D3B-A697-445D-B17C-B09C380DA314}" destId="{7FBF7DCE-7291-48F1-8E4D-53F18C22E262}" srcOrd="1" destOrd="0" presId="urn:microsoft.com/office/officeart/2018/2/layout/IconVerticalSolidList"/>
    <dgm:cxn modelId="{CB8E099B-C2B0-4BA7-8B21-A8A9DDB1D2B4}" type="presParOf" srcId="{29452D3B-A697-445D-B17C-B09C380DA314}" destId="{876C1017-81DD-4E88-8390-9FF8BBD707A0}" srcOrd="2" destOrd="0" presId="urn:microsoft.com/office/officeart/2018/2/layout/IconVerticalSolidList"/>
    <dgm:cxn modelId="{97E2AE30-2FE4-4B38-A7F2-BD23CBDF70B4}" type="presParOf" srcId="{29452D3B-A697-445D-B17C-B09C380DA314}" destId="{BEAE5843-70A3-4810-A385-7D1598A3D892}" srcOrd="3" destOrd="0" presId="urn:microsoft.com/office/officeart/2018/2/layout/IconVerticalSolidList"/>
    <dgm:cxn modelId="{75AFCC25-EE73-4C46-8B21-2A377ACB44FA}" type="presParOf" srcId="{3C740B50-629A-4A1F-8C73-877A4F38DB45}" destId="{45EDEFD0-5F19-4DA7-BEA0-1F00A641CBEC}" srcOrd="1" destOrd="0" presId="urn:microsoft.com/office/officeart/2018/2/layout/IconVerticalSolidList"/>
    <dgm:cxn modelId="{82FC9096-6874-4C16-989F-635A6E347B0F}" type="presParOf" srcId="{3C740B50-629A-4A1F-8C73-877A4F38DB45}" destId="{9646A713-2EBD-450D-9563-E0603BD42FB4}" srcOrd="2" destOrd="0" presId="urn:microsoft.com/office/officeart/2018/2/layout/IconVerticalSolidList"/>
    <dgm:cxn modelId="{65E272BE-E676-4303-8CA5-0594EE65FF22}" type="presParOf" srcId="{9646A713-2EBD-450D-9563-E0603BD42FB4}" destId="{061C2E60-F54E-4D6A-96D1-9E9E8CAB9175}" srcOrd="0" destOrd="0" presId="urn:microsoft.com/office/officeart/2018/2/layout/IconVerticalSolidList"/>
    <dgm:cxn modelId="{861CE97C-61DA-45FD-A319-77B900824297}" type="presParOf" srcId="{9646A713-2EBD-450D-9563-E0603BD42FB4}" destId="{C1BBC0C9-42CD-49EC-BE30-1E34A35C631C}" srcOrd="1" destOrd="0" presId="urn:microsoft.com/office/officeart/2018/2/layout/IconVerticalSolidList"/>
    <dgm:cxn modelId="{40066729-CCD3-47F0-8382-20E4C1648A44}" type="presParOf" srcId="{9646A713-2EBD-450D-9563-E0603BD42FB4}" destId="{C512B83C-CF44-4046-950C-A4A8596B2344}" srcOrd="2" destOrd="0" presId="urn:microsoft.com/office/officeart/2018/2/layout/IconVerticalSolidList"/>
    <dgm:cxn modelId="{407EFCB6-779F-41B2-A944-0DD00516AFBB}" type="presParOf" srcId="{9646A713-2EBD-450D-9563-E0603BD42FB4}" destId="{BBC8EBA0-995D-4E6C-BBF1-CD7B152917AC}" srcOrd="3" destOrd="0" presId="urn:microsoft.com/office/officeart/2018/2/layout/IconVerticalSolidList"/>
    <dgm:cxn modelId="{78E8F2DB-F727-490A-A14E-79784F1754A3}" type="presParOf" srcId="{3C740B50-629A-4A1F-8C73-877A4F38DB45}" destId="{0CD952DB-007D-46C3-B1D0-00BA6A519D2E}" srcOrd="3" destOrd="0" presId="urn:microsoft.com/office/officeart/2018/2/layout/IconVerticalSolidList"/>
    <dgm:cxn modelId="{F6602FD5-8481-48AA-9667-826A3D89A3AF}" type="presParOf" srcId="{3C740B50-629A-4A1F-8C73-877A4F38DB45}" destId="{FED5BA3F-3BB9-4738-B38E-FC20DF3BAD92}" srcOrd="4" destOrd="0" presId="urn:microsoft.com/office/officeart/2018/2/layout/IconVerticalSolidList"/>
    <dgm:cxn modelId="{6F618B84-7B1A-40F3-ADA2-B2050FB43C3B}" type="presParOf" srcId="{FED5BA3F-3BB9-4738-B38E-FC20DF3BAD92}" destId="{36AA2D6A-D72D-48D7-A0EF-773C76904A1D}" srcOrd="0" destOrd="0" presId="urn:microsoft.com/office/officeart/2018/2/layout/IconVerticalSolidList"/>
    <dgm:cxn modelId="{D22C380D-E799-4990-8508-39537C8FA531}" type="presParOf" srcId="{FED5BA3F-3BB9-4738-B38E-FC20DF3BAD92}" destId="{D6E40C52-2C40-4AD3-8BC0-2C79D09296D8}" srcOrd="1" destOrd="0" presId="urn:microsoft.com/office/officeart/2018/2/layout/IconVerticalSolidList"/>
    <dgm:cxn modelId="{5BB491F2-4240-4485-844B-54EE77F5499A}" type="presParOf" srcId="{FED5BA3F-3BB9-4738-B38E-FC20DF3BAD92}" destId="{E07EBC98-75B8-4D29-9424-3AC88B7C92D8}" srcOrd="2" destOrd="0" presId="urn:microsoft.com/office/officeart/2018/2/layout/IconVerticalSolidList"/>
    <dgm:cxn modelId="{2CCB9320-876C-40B3-92BD-CF8B33A8D67A}" type="presParOf" srcId="{FED5BA3F-3BB9-4738-B38E-FC20DF3BAD92}" destId="{718E41DC-E4D2-40CE-A6E1-CFA2FF0C9A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624539-C09C-4904-95A2-B680D66C77F0}"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BE53214-C172-4243-90FE-0BAF19C70A79}">
      <dgm:prSet/>
      <dgm:spPr/>
      <dgm:t>
        <a:bodyPr/>
        <a:lstStyle/>
        <a:p>
          <a:r>
            <a:rPr lang="en-US"/>
            <a:t>We almost completed 80% of our project</a:t>
          </a:r>
        </a:p>
      </dgm:t>
    </dgm:pt>
    <dgm:pt modelId="{8C509043-B7DD-461B-8214-E15270ED00A6}" type="parTrans" cxnId="{05E8CE94-FDF5-4962-B05A-38B82033BDD3}">
      <dgm:prSet/>
      <dgm:spPr/>
      <dgm:t>
        <a:bodyPr/>
        <a:lstStyle/>
        <a:p>
          <a:endParaRPr lang="en-US"/>
        </a:p>
      </dgm:t>
    </dgm:pt>
    <dgm:pt modelId="{82BDD968-A930-4527-9000-7CCD12BF05F5}" type="sibTrans" cxnId="{05E8CE94-FDF5-4962-B05A-38B82033BDD3}">
      <dgm:prSet/>
      <dgm:spPr/>
      <dgm:t>
        <a:bodyPr/>
        <a:lstStyle/>
        <a:p>
          <a:endParaRPr lang="en-US"/>
        </a:p>
      </dgm:t>
    </dgm:pt>
    <dgm:pt modelId="{C6DD4CB2-6DD9-4640-9FB8-210B0990707C}">
      <dgm:prSet/>
      <dgm:spPr/>
      <dgm:t>
        <a:bodyPr/>
        <a:lstStyle/>
        <a:p>
          <a:r>
            <a:rPr lang="en-US"/>
            <a:t>We have completed uploading, searching and viewing the pdf</a:t>
          </a:r>
        </a:p>
      </dgm:t>
    </dgm:pt>
    <dgm:pt modelId="{26E3BBCB-784D-4CE5-B340-11820E1751D9}" type="parTrans" cxnId="{262F62D4-6B48-4BBD-AC8C-8D8340DFD523}">
      <dgm:prSet/>
      <dgm:spPr/>
      <dgm:t>
        <a:bodyPr/>
        <a:lstStyle/>
        <a:p>
          <a:endParaRPr lang="en-US"/>
        </a:p>
      </dgm:t>
    </dgm:pt>
    <dgm:pt modelId="{13DEA708-044F-4BAA-AB48-2D091AC4A25E}" type="sibTrans" cxnId="{262F62D4-6B48-4BBD-AC8C-8D8340DFD523}">
      <dgm:prSet/>
      <dgm:spPr/>
      <dgm:t>
        <a:bodyPr/>
        <a:lstStyle/>
        <a:p>
          <a:endParaRPr lang="en-US"/>
        </a:p>
      </dgm:t>
    </dgm:pt>
    <dgm:pt modelId="{69987E46-35EE-4810-BB32-58EDF7237F9F}">
      <dgm:prSet/>
      <dgm:spPr/>
      <dgm:t>
        <a:bodyPr/>
        <a:lstStyle/>
        <a:p>
          <a:pPr rtl="0"/>
          <a:r>
            <a:rPr lang="en-US"/>
            <a:t>Finally, we have left with</a:t>
          </a:r>
          <a:r>
            <a:rPr lang="en-US">
              <a:latin typeface="Calibri Light" panose="020F0302020204030204"/>
            </a:rPr>
            <a:t> downloading the pdf and</a:t>
          </a:r>
          <a:r>
            <a:rPr lang="en-US"/>
            <a:t> working on adding comment section under the pdf. </a:t>
          </a:r>
        </a:p>
      </dgm:t>
    </dgm:pt>
    <dgm:pt modelId="{E6B4B5FD-2942-4CA0-9C70-4EA68B25CA73}" type="parTrans" cxnId="{C7B4BF26-639D-46AE-82FB-9CC9987FDB18}">
      <dgm:prSet/>
      <dgm:spPr/>
      <dgm:t>
        <a:bodyPr/>
        <a:lstStyle/>
        <a:p>
          <a:endParaRPr lang="en-US"/>
        </a:p>
      </dgm:t>
    </dgm:pt>
    <dgm:pt modelId="{87F07509-83A7-4300-8FDD-2986D87CC089}" type="sibTrans" cxnId="{C7B4BF26-639D-46AE-82FB-9CC9987FDB18}">
      <dgm:prSet/>
      <dgm:spPr/>
      <dgm:t>
        <a:bodyPr/>
        <a:lstStyle/>
        <a:p>
          <a:endParaRPr lang="en-US"/>
        </a:p>
      </dgm:t>
    </dgm:pt>
    <dgm:pt modelId="{E8CC317E-693B-4342-ADF8-046B7B15D155}" type="pres">
      <dgm:prSet presAssocID="{2E624539-C09C-4904-95A2-B680D66C77F0}" presName="hierChild1" presStyleCnt="0">
        <dgm:presLayoutVars>
          <dgm:chPref val="1"/>
          <dgm:dir/>
          <dgm:animOne val="branch"/>
          <dgm:animLvl val="lvl"/>
          <dgm:resizeHandles/>
        </dgm:presLayoutVars>
      </dgm:prSet>
      <dgm:spPr/>
    </dgm:pt>
    <dgm:pt modelId="{4172CA23-7670-401E-AE7B-B93C94402E8E}" type="pres">
      <dgm:prSet presAssocID="{8BE53214-C172-4243-90FE-0BAF19C70A79}" presName="hierRoot1" presStyleCnt="0"/>
      <dgm:spPr/>
    </dgm:pt>
    <dgm:pt modelId="{F8260174-CFE4-4A70-AFEB-A74BB1686A21}" type="pres">
      <dgm:prSet presAssocID="{8BE53214-C172-4243-90FE-0BAF19C70A79}" presName="composite" presStyleCnt="0"/>
      <dgm:spPr/>
    </dgm:pt>
    <dgm:pt modelId="{B9826321-4B8B-46E0-976B-7E0FBFF8FF9E}" type="pres">
      <dgm:prSet presAssocID="{8BE53214-C172-4243-90FE-0BAF19C70A79}" presName="background" presStyleLbl="node0" presStyleIdx="0" presStyleCnt="3"/>
      <dgm:spPr/>
    </dgm:pt>
    <dgm:pt modelId="{81BE8D31-F9E0-4A21-B996-15D76F1CDE94}" type="pres">
      <dgm:prSet presAssocID="{8BE53214-C172-4243-90FE-0BAF19C70A79}" presName="text" presStyleLbl="fgAcc0" presStyleIdx="0" presStyleCnt="3">
        <dgm:presLayoutVars>
          <dgm:chPref val="3"/>
        </dgm:presLayoutVars>
      </dgm:prSet>
      <dgm:spPr/>
    </dgm:pt>
    <dgm:pt modelId="{30DA9B9D-ADEE-4E6D-B243-5FE5AD98E402}" type="pres">
      <dgm:prSet presAssocID="{8BE53214-C172-4243-90FE-0BAF19C70A79}" presName="hierChild2" presStyleCnt="0"/>
      <dgm:spPr/>
    </dgm:pt>
    <dgm:pt modelId="{10B851CE-25CD-495D-98AC-042B0B2926E4}" type="pres">
      <dgm:prSet presAssocID="{C6DD4CB2-6DD9-4640-9FB8-210B0990707C}" presName="hierRoot1" presStyleCnt="0"/>
      <dgm:spPr/>
    </dgm:pt>
    <dgm:pt modelId="{C232E72F-0046-410A-8D02-B4FDEBCE3C9D}" type="pres">
      <dgm:prSet presAssocID="{C6DD4CB2-6DD9-4640-9FB8-210B0990707C}" presName="composite" presStyleCnt="0"/>
      <dgm:spPr/>
    </dgm:pt>
    <dgm:pt modelId="{62C62598-71F2-4069-AC93-90B36347F79E}" type="pres">
      <dgm:prSet presAssocID="{C6DD4CB2-6DD9-4640-9FB8-210B0990707C}" presName="background" presStyleLbl="node0" presStyleIdx="1" presStyleCnt="3"/>
      <dgm:spPr/>
    </dgm:pt>
    <dgm:pt modelId="{797B6D16-7684-4A58-821A-2B8C61B7EF1C}" type="pres">
      <dgm:prSet presAssocID="{C6DD4CB2-6DD9-4640-9FB8-210B0990707C}" presName="text" presStyleLbl="fgAcc0" presStyleIdx="1" presStyleCnt="3">
        <dgm:presLayoutVars>
          <dgm:chPref val="3"/>
        </dgm:presLayoutVars>
      </dgm:prSet>
      <dgm:spPr/>
    </dgm:pt>
    <dgm:pt modelId="{42241A20-4F0D-4EE8-AE7C-63A9AEA9AE15}" type="pres">
      <dgm:prSet presAssocID="{C6DD4CB2-6DD9-4640-9FB8-210B0990707C}" presName="hierChild2" presStyleCnt="0"/>
      <dgm:spPr/>
    </dgm:pt>
    <dgm:pt modelId="{AF718B85-EDCD-4CDD-B8DA-2C1FAB1DDEA6}" type="pres">
      <dgm:prSet presAssocID="{69987E46-35EE-4810-BB32-58EDF7237F9F}" presName="hierRoot1" presStyleCnt="0"/>
      <dgm:spPr/>
    </dgm:pt>
    <dgm:pt modelId="{0A50AC1C-2C02-44A6-B98C-629779FDE603}" type="pres">
      <dgm:prSet presAssocID="{69987E46-35EE-4810-BB32-58EDF7237F9F}" presName="composite" presStyleCnt="0"/>
      <dgm:spPr/>
    </dgm:pt>
    <dgm:pt modelId="{ADA21458-1674-4535-8961-DE7D752D0C51}" type="pres">
      <dgm:prSet presAssocID="{69987E46-35EE-4810-BB32-58EDF7237F9F}" presName="background" presStyleLbl="node0" presStyleIdx="2" presStyleCnt="3"/>
      <dgm:spPr/>
    </dgm:pt>
    <dgm:pt modelId="{82DC7051-DE38-4426-A838-2D2076DC3423}" type="pres">
      <dgm:prSet presAssocID="{69987E46-35EE-4810-BB32-58EDF7237F9F}" presName="text" presStyleLbl="fgAcc0" presStyleIdx="2" presStyleCnt="3">
        <dgm:presLayoutVars>
          <dgm:chPref val="3"/>
        </dgm:presLayoutVars>
      </dgm:prSet>
      <dgm:spPr/>
    </dgm:pt>
    <dgm:pt modelId="{FDED2A9E-3D99-4CF5-BEA5-A4AEA333CE81}" type="pres">
      <dgm:prSet presAssocID="{69987E46-35EE-4810-BB32-58EDF7237F9F}" presName="hierChild2" presStyleCnt="0"/>
      <dgm:spPr/>
    </dgm:pt>
  </dgm:ptLst>
  <dgm:cxnLst>
    <dgm:cxn modelId="{2B430811-4E30-464C-B3C2-A319CB877CCA}" type="presOf" srcId="{69987E46-35EE-4810-BB32-58EDF7237F9F}" destId="{82DC7051-DE38-4426-A838-2D2076DC3423}" srcOrd="0" destOrd="0" presId="urn:microsoft.com/office/officeart/2005/8/layout/hierarchy1"/>
    <dgm:cxn modelId="{C7B4BF26-639D-46AE-82FB-9CC9987FDB18}" srcId="{2E624539-C09C-4904-95A2-B680D66C77F0}" destId="{69987E46-35EE-4810-BB32-58EDF7237F9F}" srcOrd="2" destOrd="0" parTransId="{E6B4B5FD-2942-4CA0-9C70-4EA68B25CA73}" sibTransId="{87F07509-83A7-4300-8FDD-2986D87CC089}"/>
    <dgm:cxn modelId="{99809D2D-1E7A-4A5D-976D-52CA7A6BAD16}" type="presOf" srcId="{C6DD4CB2-6DD9-4640-9FB8-210B0990707C}" destId="{797B6D16-7684-4A58-821A-2B8C61B7EF1C}" srcOrd="0" destOrd="0" presId="urn:microsoft.com/office/officeart/2005/8/layout/hierarchy1"/>
    <dgm:cxn modelId="{FE41568D-FA31-4C77-898D-5390D85B9BD7}" type="presOf" srcId="{2E624539-C09C-4904-95A2-B680D66C77F0}" destId="{E8CC317E-693B-4342-ADF8-046B7B15D155}" srcOrd="0" destOrd="0" presId="urn:microsoft.com/office/officeart/2005/8/layout/hierarchy1"/>
    <dgm:cxn modelId="{05E8CE94-FDF5-4962-B05A-38B82033BDD3}" srcId="{2E624539-C09C-4904-95A2-B680D66C77F0}" destId="{8BE53214-C172-4243-90FE-0BAF19C70A79}" srcOrd="0" destOrd="0" parTransId="{8C509043-B7DD-461B-8214-E15270ED00A6}" sibTransId="{82BDD968-A930-4527-9000-7CCD12BF05F5}"/>
    <dgm:cxn modelId="{E91125A1-3DEF-4A1E-BDA2-8D921113A216}" type="presOf" srcId="{8BE53214-C172-4243-90FE-0BAF19C70A79}" destId="{81BE8D31-F9E0-4A21-B996-15D76F1CDE94}" srcOrd="0" destOrd="0" presId="urn:microsoft.com/office/officeart/2005/8/layout/hierarchy1"/>
    <dgm:cxn modelId="{262F62D4-6B48-4BBD-AC8C-8D8340DFD523}" srcId="{2E624539-C09C-4904-95A2-B680D66C77F0}" destId="{C6DD4CB2-6DD9-4640-9FB8-210B0990707C}" srcOrd="1" destOrd="0" parTransId="{26E3BBCB-784D-4CE5-B340-11820E1751D9}" sibTransId="{13DEA708-044F-4BAA-AB48-2D091AC4A25E}"/>
    <dgm:cxn modelId="{0B037DFF-9CF7-45C2-A703-9FE5E05CD6C4}" type="presParOf" srcId="{E8CC317E-693B-4342-ADF8-046B7B15D155}" destId="{4172CA23-7670-401E-AE7B-B93C94402E8E}" srcOrd="0" destOrd="0" presId="urn:microsoft.com/office/officeart/2005/8/layout/hierarchy1"/>
    <dgm:cxn modelId="{202D81FB-BD97-418B-81E3-0D77528F1EAE}" type="presParOf" srcId="{4172CA23-7670-401E-AE7B-B93C94402E8E}" destId="{F8260174-CFE4-4A70-AFEB-A74BB1686A21}" srcOrd="0" destOrd="0" presId="urn:microsoft.com/office/officeart/2005/8/layout/hierarchy1"/>
    <dgm:cxn modelId="{F34EBB6C-90ED-461D-8231-4A25F3F88AEA}" type="presParOf" srcId="{F8260174-CFE4-4A70-AFEB-A74BB1686A21}" destId="{B9826321-4B8B-46E0-976B-7E0FBFF8FF9E}" srcOrd="0" destOrd="0" presId="urn:microsoft.com/office/officeart/2005/8/layout/hierarchy1"/>
    <dgm:cxn modelId="{1E4557C2-D2B8-4A78-B554-77C58F6D7655}" type="presParOf" srcId="{F8260174-CFE4-4A70-AFEB-A74BB1686A21}" destId="{81BE8D31-F9E0-4A21-B996-15D76F1CDE94}" srcOrd="1" destOrd="0" presId="urn:microsoft.com/office/officeart/2005/8/layout/hierarchy1"/>
    <dgm:cxn modelId="{DA1A9815-AA06-4864-858B-3032A3D0C7AD}" type="presParOf" srcId="{4172CA23-7670-401E-AE7B-B93C94402E8E}" destId="{30DA9B9D-ADEE-4E6D-B243-5FE5AD98E402}" srcOrd="1" destOrd="0" presId="urn:microsoft.com/office/officeart/2005/8/layout/hierarchy1"/>
    <dgm:cxn modelId="{ADEE17AA-0AAC-47C5-8AEE-EE09AE7C7BAC}" type="presParOf" srcId="{E8CC317E-693B-4342-ADF8-046B7B15D155}" destId="{10B851CE-25CD-495D-98AC-042B0B2926E4}" srcOrd="1" destOrd="0" presId="urn:microsoft.com/office/officeart/2005/8/layout/hierarchy1"/>
    <dgm:cxn modelId="{CF03EEAD-5D79-43B9-96BC-0D8813BB1DD1}" type="presParOf" srcId="{10B851CE-25CD-495D-98AC-042B0B2926E4}" destId="{C232E72F-0046-410A-8D02-B4FDEBCE3C9D}" srcOrd="0" destOrd="0" presId="urn:microsoft.com/office/officeart/2005/8/layout/hierarchy1"/>
    <dgm:cxn modelId="{DB3D4AC6-F9EF-4D27-8911-A3DDA2BA84DE}" type="presParOf" srcId="{C232E72F-0046-410A-8D02-B4FDEBCE3C9D}" destId="{62C62598-71F2-4069-AC93-90B36347F79E}" srcOrd="0" destOrd="0" presId="urn:microsoft.com/office/officeart/2005/8/layout/hierarchy1"/>
    <dgm:cxn modelId="{5D7890C5-39A9-4800-8A7A-AB8D0543BF71}" type="presParOf" srcId="{C232E72F-0046-410A-8D02-B4FDEBCE3C9D}" destId="{797B6D16-7684-4A58-821A-2B8C61B7EF1C}" srcOrd="1" destOrd="0" presId="urn:microsoft.com/office/officeart/2005/8/layout/hierarchy1"/>
    <dgm:cxn modelId="{3968EED4-407F-460E-925B-D99C91269759}" type="presParOf" srcId="{10B851CE-25CD-495D-98AC-042B0B2926E4}" destId="{42241A20-4F0D-4EE8-AE7C-63A9AEA9AE15}" srcOrd="1" destOrd="0" presId="urn:microsoft.com/office/officeart/2005/8/layout/hierarchy1"/>
    <dgm:cxn modelId="{1C2D13D3-6CD7-4E52-97A2-D8264CF268BE}" type="presParOf" srcId="{E8CC317E-693B-4342-ADF8-046B7B15D155}" destId="{AF718B85-EDCD-4CDD-B8DA-2C1FAB1DDEA6}" srcOrd="2" destOrd="0" presId="urn:microsoft.com/office/officeart/2005/8/layout/hierarchy1"/>
    <dgm:cxn modelId="{E83D27D6-C98B-4B58-8C30-62DCD4897BF1}" type="presParOf" srcId="{AF718B85-EDCD-4CDD-B8DA-2C1FAB1DDEA6}" destId="{0A50AC1C-2C02-44A6-B98C-629779FDE603}" srcOrd="0" destOrd="0" presId="urn:microsoft.com/office/officeart/2005/8/layout/hierarchy1"/>
    <dgm:cxn modelId="{C90CEBEB-7B8D-468E-BF49-011182469D06}" type="presParOf" srcId="{0A50AC1C-2C02-44A6-B98C-629779FDE603}" destId="{ADA21458-1674-4535-8961-DE7D752D0C51}" srcOrd="0" destOrd="0" presId="urn:microsoft.com/office/officeart/2005/8/layout/hierarchy1"/>
    <dgm:cxn modelId="{833563BB-E205-463C-A8B1-8E225F53FFF0}" type="presParOf" srcId="{0A50AC1C-2C02-44A6-B98C-629779FDE603}" destId="{82DC7051-DE38-4426-A838-2D2076DC3423}" srcOrd="1" destOrd="0" presId="urn:microsoft.com/office/officeart/2005/8/layout/hierarchy1"/>
    <dgm:cxn modelId="{04EE9289-2649-4FBF-A460-76F031969F02}" type="presParOf" srcId="{AF718B85-EDCD-4CDD-B8DA-2C1FAB1DDEA6}" destId="{FDED2A9E-3D99-4CF5-BEA5-A4AEA333CE8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0C703-6C30-4D8A-8181-9218D34E5D97}">
      <dsp:nvSpPr>
        <dsp:cNvPr id="0" name=""/>
        <dsp:cNvSpPr/>
      </dsp:nvSpPr>
      <dsp:spPr>
        <a:xfrm>
          <a:off x="0" y="372203"/>
          <a:ext cx="10515600" cy="10489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Vamsidhar Reddy Police</a:t>
          </a:r>
        </a:p>
        <a:p>
          <a:pPr marL="171450" lvl="1" indent="-171450" algn="l" defTabSz="800100">
            <a:lnSpc>
              <a:spcPct val="90000"/>
            </a:lnSpc>
            <a:spcBef>
              <a:spcPct val="0"/>
            </a:spcBef>
            <a:spcAft>
              <a:spcPct val="15000"/>
            </a:spcAft>
            <a:buChar char="•"/>
          </a:pPr>
          <a:r>
            <a:rPr lang="en-US" sz="1800" kern="1200"/>
            <a:t>Saivivek Reddy Kusukuntla</a:t>
          </a:r>
        </a:p>
      </dsp:txBody>
      <dsp:txXfrm>
        <a:off x="0" y="372203"/>
        <a:ext cx="10515600" cy="1048950"/>
      </dsp:txXfrm>
    </dsp:sp>
    <dsp:sp modelId="{86E57D95-AD88-493F-A483-DD70A212DF55}">
      <dsp:nvSpPr>
        <dsp:cNvPr id="0" name=""/>
        <dsp:cNvSpPr/>
      </dsp:nvSpPr>
      <dsp:spPr>
        <a:xfrm>
          <a:off x="525780" y="106523"/>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Front-end Development</a:t>
          </a:r>
        </a:p>
      </dsp:txBody>
      <dsp:txXfrm>
        <a:off x="551719" y="132462"/>
        <a:ext cx="7309042" cy="479482"/>
      </dsp:txXfrm>
    </dsp:sp>
    <dsp:sp modelId="{075F2A1E-7A4F-450B-8B70-A65AD6060B67}">
      <dsp:nvSpPr>
        <dsp:cNvPr id="0" name=""/>
        <dsp:cNvSpPr/>
      </dsp:nvSpPr>
      <dsp:spPr>
        <a:xfrm>
          <a:off x="0" y="1784034"/>
          <a:ext cx="10515600" cy="10489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Nithin Reddy Kumbham</a:t>
          </a:r>
        </a:p>
        <a:p>
          <a:pPr marL="171450" lvl="1" indent="-171450" algn="l" defTabSz="800100">
            <a:lnSpc>
              <a:spcPct val="90000"/>
            </a:lnSpc>
            <a:spcBef>
              <a:spcPct val="0"/>
            </a:spcBef>
            <a:spcAft>
              <a:spcPct val="15000"/>
            </a:spcAft>
            <a:buChar char="•"/>
          </a:pPr>
          <a:r>
            <a:rPr lang="en-US" sz="1800" kern="1200"/>
            <a:t>Abhinav Bellamkonda</a:t>
          </a:r>
        </a:p>
      </dsp:txBody>
      <dsp:txXfrm>
        <a:off x="0" y="1784034"/>
        <a:ext cx="10515600" cy="1048950"/>
      </dsp:txXfrm>
    </dsp:sp>
    <dsp:sp modelId="{22658893-A8DD-49B9-9568-AD4FDBA0E7DA}">
      <dsp:nvSpPr>
        <dsp:cNvPr id="0" name=""/>
        <dsp:cNvSpPr/>
      </dsp:nvSpPr>
      <dsp:spPr>
        <a:xfrm>
          <a:off x="525780" y="1518353"/>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Back-end Development</a:t>
          </a:r>
        </a:p>
      </dsp:txBody>
      <dsp:txXfrm>
        <a:off x="551719" y="1544292"/>
        <a:ext cx="7309042" cy="479482"/>
      </dsp:txXfrm>
    </dsp:sp>
    <dsp:sp modelId="{3E7CB1C8-0EE1-4106-A694-C5FFE16C7D50}">
      <dsp:nvSpPr>
        <dsp:cNvPr id="0" name=""/>
        <dsp:cNvSpPr/>
      </dsp:nvSpPr>
      <dsp:spPr>
        <a:xfrm>
          <a:off x="0" y="3195864"/>
          <a:ext cx="10515600" cy="10489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Jawahar Reddy Nomula</a:t>
          </a:r>
        </a:p>
        <a:p>
          <a:pPr marL="171450" lvl="1" indent="-171450" algn="l" defTabSz="800100">
            <a:lnSpc>
              <a:spcPct val="90000"/>
            </a:lnSpc>
            <a:spcBef>
              <a:spcPct val="0"/>
            </a:spcBef>
            <a:spcAft>
              <a:spcPct val="15000"/>
            </a:spcAft>
            <a:buChar char="•"/>
          </a:pPr>
          <a:r>
            <a:rPr lang="en-US" sz="1800" kern="1200"/>
            <a:t>Gopi Krishna Kandimalla</a:t>
          </a:r>
        </a:p>
      </dsp:txBody>
      <dsp:txXfrm>
        <a:off x="0" y="3195864"/>
        <a:ext cx="10515600" cy="1048950"/>
      </dsp:txXfrm>
    </dsp:sp>
    <dsp:sp modelId="{8BDAC5AC-BE3D-495F-9A6F-1FAE56E1ABAC}">
      <dsp:nvSpPr>
        <dsp:cNvPr id="0" name=""/>
        <dsp:cNvSpPr/>
      </dsp:nvSpPr>
      <dsp:spPr>
        <a:xfrm>
          <a:off x="525780" y="2930184"/>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Database Management</a:t>
          </a:r>
        </a:p>
      </dsp:txBody>
      <dsp:txXfrm>
        <a:off x="551719" y="2956123"/>
        <a:ext cx="7309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9B368-11AE-46AE-8417-0E6D83FFA679}">
      <dsp:nvSpPr>
        <dsp:cNvPr id="0" name=""/>
        <dsp:cNvSpPr/>
      </dsp:nvSpPr>
      <dsp:spPr>
        <a:xfrm>
          <a:off x="0" y="3569039"/>
          <a:ext cx="10515600" cy="7808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It should be noted that during registration, all fields are required, and skipping any field results in a message stating that the field cannot be left blank.</a:t>
          </a:r>
        </a:p>
      </dsp:txBody>
      <dsp:txXfrm>
        <a:off x="0" y="3569039"/>
        <a:ext cx="10515600" cy="780818"/>
      </dsp:txXfrm>
    </dsp:sp>
    <dsp:sp modelId="{BC428DE2-6F60-46D0-9234-B11A16B435A3}">
      <dsp:nvSpPr>
        <dsp:cNvPr id="0" name=""/>
        <dsp:cNvSpPr/>
      </dsp:nvSpPr>
      <dsp:spPr>
        <a:xfrm rot="10800000">
          <a:off x="0" y="2379853"/>
          <a:ext cx="10515600" cy="1200899"/>
        </a:xfrm>
        <a:prstGeom prst="upArrowCallou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After creating an account, the user can successfully log in to the application using the credentials provided at registration.</a:t>
          </a:r>
        </a:p>
      </dsp:txBody>
      <dsp:txXfrm rot="10800000">
        <a:off x="0" y="2379853"/>
        <a:ext cx="10515600" cy="780308"/>
      </dsp:txXfrm>
    </dsp:sp>
    <dsp:sp modelId="{DA6226FA-1D3C-4229-9290-71DDD38DB94E}">
      <dsp:nvSpPr>
        <dsp:cNvPr id="0" name=""/>
        <dsp:cNvSpPr/>
      </dsp:nvSpPr>
      <dsp:spPr>
        <a:xfrm rot="10800000">
          <a:off x="0" y="1190666"/>
          <a:ext cx="10515600" cy="1200899"/>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The registration page asks for the user's name, email address, and password, which are saved in firebase authentication when the user clicks the register button.</a:t>
          </a:r>
        </a:p>
      </dsp:txBody>
      <dsp:txXfrm rot="10800000">
        <a:off x="0" y="1190666"/>
        <a:ext cx="10515600" cy="780308"/>
      </dsp:txXfrm>
    </dsp:sp>
    <dsp:sp modelId="{CCA544F4-39CA-48D3-AB61-179C9842F110}">
      <dsp:nvSpPr>
        <dsp:cNvPr id="0" name=""/>
        <dsp:cNvSpPr/>
      </dsp:nvSpPr>
      <dsp:spPr>
        <a:xfrm rot="10800000">
          <a:off x="0" y="1479"/>
          <a:ext cx="10515600" cy="1200899"/>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The first step in our project is the user to create an account so that user can upload documents and leave comments for future reference.</a:t>
          </a:r>
        </a:p>
      </dsp:txBody>
      <dsp:txXfrm rot="10800000">
        <a:off x="0" y="1479"/>
        <a:ext cx="10515600" cy="780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E8F1-3DE0-4356-94F9-A15216DF76C7}">
      <dsp:nvSpPr>
        <dsp:cNvPr id="0" name=""/>
        <dsp:cNvSpPr/>
      </dsp:nvSpPr>
      <dsp:spPr>
        <a:xfrm>
          <a:off x="0" y="16110"/>
          <a:ext cx="10905066" cy="10342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Once the user has completed the registration successfully, the dashboard is displayed, and he can complete his operations.</a:t>
          </a:r>
        </a:p>
      </dsp:txBody>
      <dsp:txXfrm>
        <a:off x="50489" y="66599"/>
        <a:ext cx="10804088" cy="933302"/>
      </dsp:txXfrm>
    </dsp:sp>
    <dsp:sp modelId="{C67C8C35-E351-48B9-B9C3-1D827E006DDC}">
      <dsp:nvSpPr>
        <dsp:cNvPr id="0" name=""/>
        <dsp:cNvSpPr/>
      </dsp:nvSpPr>
      <dsp:spPr>
        <a:xfrm>
          <a:off x="0" y="1125271"/>
          <a:ext cx="10905066" cy="103428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Whenever the registered user comes back, he can access to the login page and enter the credentials, which he used during the registration process.</a:t>
          </a:r>
        </a:p>
      </dsp:txBody>
      <dsp:txXfrm>
        <a:off x="50489" y="1175760"/>
        <a:ext cx="10804088" cy="933302"/>
      </dsp:txXfrm>
    </dsp:sp>
    <dsp:sp modelId="{505A09A7-4CD8-43C7-A20B-1A7AE7DB0A75}">
      <dsp:nvSpPr>
        <dsp:cNvPr id="0" name=""/>
        <dsp:cNvSpPr/>
      </dsp:nvSpPr>
      <dsp:spPr>
        <a:xfrm>
          <a:off x="0" y="2234431"/>
          <a:ext cx="10905066" cy="103428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authentication details are stored in the firebase, so if the details matches, it will render the next page otherwise it will throw an error.</a:t>
          </a:r>
        </a:p>
      </dsp:txBody>
      <dsp:txXfrm>
        <a:off x="50489" y="2284920"/>
        <a:ext cx="10804088" cy="933302"/>
      </dsp:txXfrm>
    </dsp:sp>
    <dsp:sp modelId="{DC1FCAB7-EA66-4FA2-AF87-75335793891C}">
      <dsp:nvSpPr>
        <dsp:cNvPr id="0" name=""/>
        <dsp:cNvSpPr/>
      </dsp:nvSpPr>
      <dsp:spPr>
        <a:xfrm>
          <a:off x="0" y="3343590"/>
          <a:ext cx="10905066" cy="10342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 the Login page, we added a button called "Login With Google", where the user can directly login using his google account</a:t>
          </a:r>
        </a:p>
      </dsp:txBody>
      <dsp:txXfrm>
        <a:off x="50489" y="3394079"/>
        <a:ext cx="10804088" cy="9333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D29B-274E-4C2E-B3AD-D2C9EE1BDC43}">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When the user get access to the application after successful login, User will be redirected to dashboard where user can see upload and search tabs. So, that user can navigate between the two tabs easily.</a:t>
          </a:r>
        </a:p>
      </dsp:txBody>
      <dsp:txXfrm>
        <a:off x="0" y="1653508"/>
        <a:ext cx="3286125" cy="2610802"/>
      </dsp:txXfrm>
    </dsp:sp>
    <dsp:sp modelId="{4A2458E8-72A9-4F40-AB4A-782E3FC75FDA}">
      <dsp:nvSpPr>
        <dsp:cNvPr id="0" name=""/>
        <dsp:cNvSpPr/>
      </dsp:nvSpPr>
      <dsp:spPr>
        <a:xfrm>
          <a:off x="990361" y="435133"/>
          <a:ext cx="1305401" cy="130540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DCD43A11-A974-4AFE-A244-D4623A184905}">
      <dsp:nvSpPr>
        <dsp:cNvPr id="0" name=""/>
        <dsp:cNvSpPr/>
      </dsp:nvSpPr>
      <dsp:spPr>
        <a:xfrm>
          <a:off x="0" y="4351266"/>
          <a:ext cx="3286125" cy="72"/>
        </a:xfrm>
        <a:prstGeom prst="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w="6350" cap="flat" cmpd="sng" algn="ctr">
          <a:solidFill>
            <a:schemeClr val="accent2">
              <a:hueOff val="-291073"/>
              <a:satOff val="-16786"/>
              <a:lumOff val="17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B1A913-654E-41EC-AE22-E5A6DCE0F3B5}">
      <dsp:nvSpPr>
        <dsp:cNvPr id="0" name=""/>
        <dsp:cNvSpPr/>
      </dsp:nvSpPr>
      <dsp:spPr>
        <a:xfrm>
          <a:off x="3614737" y="0"/>
          <a:ext cx="3286125" cy="4351338"/>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In dashboard page user can view his username, email and logout button in Home bar.</a:t>
          </a:r>
        </a:p>
      </dsp:txBody>
      <dsp:txXfrm>
        <a:off x="3614737" y="1653508"/>
        <a:ext cx="3286125" cy="2610802"/>
      </dsp:txXfrm>
    </dsp:sp>
    <dsp:sp modelId="{E3F08E4F-8483-4B05-8C54-D8FF7D4EEC85}">
      <dsp:nvSpPr>
        <dsp:cNvPr id="0" name=""/>
        <dsp:cNvSpPr/>
      </dsp:nvSpPr>
      <dsp:spPr>
        <a:xfrm>
          <a:off x="4605099" y="435133"/>
          <a:ext cx="1305401" cy="1305401"/>
        </a:xfrm>
        <a:prstGeom prst="ellipse">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w="6350" cap="flat" cmpd="sng" algn="ctr">
          <a:solidFill>
            <a:schemeClr val="accent2">
              <a:hueOff val="-582145"/>
              <a:satOff val="-33571"/>
              <a:lumOff val="345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85C1B939-D2E0-43EB-A07A-466A99DA03EA}">
      <dsp:nvSpPr>
        <dsp:cNvPr id="0" name=""/>
        <dsp:cNvSpPr/>
      </dsp:nvSpPr>
      <dsp:spPr>
        <a:xfrm>
          <a:off x="3614737" y="4351266"/>
          <a:ext cx="3286125" cy="72"/>
        </a:xfrm>
        <a:prstGeom prst="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w="6350" cap="flat" cmpd="sng" algn="ctr">
          <a:solidFill>
            <a:schemeClr val="accent2">
              <a:hueOff val="-873218"/>
              <a:satOff val="-50357"/>
              <a:lumOff val="517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27EF9A-AA79-49DB-A67E-91EE2CF06185}">
      <dsp:nvSpPr>
        <dsp:cNvPr id="0" name=""/>
        <dsp:cNvSpPr/>
      </dsp:nvSpPr>
      <dsp:spPr>
        <a:xfrm>
          <a:off x="7229475" y="0"/>
          <a:ext cx="3286125" cy="4351338"/>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Upload has options to upload a paper and search has options to view a paper and search a respective paper from a collection of papers.</a:t>
          </a:r>
        </a:p>
      </dsp:txBody>
      <dsp:txXfrm>
        <a:off x="7229475" y="1653508"/>
        <a:ext cx="3286125" cy="2610802"/>
      </dsp:txXfrm>
    </dsp:sp>
    <dsp:sp modelId="{C964E91A-36E8-43AE-BF15-A44BDA173494}">
      <dsp:nvSpPr>
        <dsp:cNvPr id="0" name=""/>
        <dsp:cNvSpPr/>
      </dsp:nvSpPr>
      <dsp:spPr>
        <a:xfrm>
          <a:off x="8219836" y="435133"/>
          <a:ext cx="1305401" cy="1305401"/>
        </a:xfrm>
        <a:prstGeom prst="ellipse">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w="6350" cap="flat" cmpd="sng" algn="ctr">
          <a:solidFill>
            <a:schemeClr val="accent2">
              <a:hueOff val="-1164290"/>
              <a:satOff val="-67142"/>
              <a:lumOff val="690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AEA0316E-C36D-4BC5-84BB-45EEE2DC482D}">
      <dsp:nvSpPr>
        <dsp:cNvPr id="0" name=""/>
        <dsp:cNvSpPr/>
      </dsp:nvSpPr>
      <dsp:spPr>
        <a:xfrm>
          <a:off x="7229475" y="4351266"/>
          <a:ext cx="3286125" cy="7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1A59E-A9CD-4604-8F7F-BAEA782E039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F7DCE-7291-48F1-8E4D-53F18C22E262}">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E5843-70A3-4810-A385-7D1598A3D89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rtl="0">
            <a:lnSpc>
              <a:spcPct val="90000"/>
            </a:lnSpc>
            <a:spcBef>
              <a:spcPct val="0"/>
            </a:spcBef>
            <a:spcAft>
              <a:spcPct val="35000"/>
            </a:spcAft>
            <a:buNone/>
          </a:pPr>
          <a:r>
            <a:rPr lang="en-US" sz="2300" kern="1200"/>
            <a:t>The first problem we faced is everyone in our group </a:t>
          </a:r>
          <a:r>
            <a:rPr lang="en-US" sz="2300" kern="1200">
              <a:latin typeface="Calibri Light" panose="020F0302020204030204"/>
            </a:rPr>
            <a:t>is not</a:t>
          </a:r>
          <a:r>
            <a:rPr lang="en-US" sz="2300" kern="1200"/>
            <a:t> experienced in React, We were all working together by learning and implementing while working.</a:t>
          </a:r>
        </a:p>
      </dsp:txBody>
      <dsp:txXfrm>
        <a:off x="1437631" y="531"/>
        <a:ext cx="9077968" cy="1244702"/>
      </dsp:txXfrm>
    </dsp:sp>
    <dsp:sp modelId="{061C2E60-F54E-4D6A-96D1-9E9E8CAB9175}">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BC0C9-42CD-49EC-BE30-1E34A35C631C}">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8EBA0-995D-4E6C-BBF1-CD7B152917AC}">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We struggled initially for integrating firebase with React.</a:t>
          </a:r>
        </a:p>
      </dsp:txBody>
      <dsp:txXfrm>
        <a:off x="1437631" y="1556410"/>
        <a:ext cx="9077968" cy="1244702"/>
      </dsp:txXfrm>
    </dsp:sp>
    <dsp:sp modelId="{36AA2D6A-D72D-48D7-A0EF-773C76904A1D}">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40C52-2C40-4AD3-8BC0-2C79D09296D8}">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E41DC-E4D2-40CE-A6E1-CFA2FF0C9A66}">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Main challenging issue faced was sorting functions.</a:t>
          </a:r>
        </a:p>
      </dsp:txBody>
      <dsp:txXfrm>
        <a:off x="1437631" y="3112289"/>
        <a:ext cx="9077968" cy="124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26321-4B8B-46E0-976B-7E0FBFF8FF9E}">
      <dsp:nvSpPr>
        <dsp:cNvPr id="0" name=""/>
        <dsp:cNvSpPr/>
      </dsp:nvSpPr>
      <dsp:spPr>
        <a:xfrm>
          <a:off x="0"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E8D31-F9E0-4A21-B996-15D76F1CDE94}">
      <dsp:nvSpPr>
        <dsp:cNvPr id="0" name=""/>
        <dsp:cNvSpPr/>
      </dsp:nvSpPr>
      <dsp:spPr>
        <a:xfrm>
          <a:off x="341494"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We almost completed 80% of our project</a:t>
          </a:r>
        </a:p>
      </dsp:txBody>
      <dsp:txXfrm>
        <a:off x="398656" y="1088253"/>
        <a:ext cx="2959127" cy="1837317"/>
      </dsp:txXfrm>
    </dsp:sp>
    <dsp:sp modelId="{62C62598-71F2-4069-AC93-90B36347F79E}">
      <dsp:nvSpPr>
        <dsp:cNvPr id="0" name=""/>
        <dsp:cNvSpPr/>
      </dsp:nvSpPr>
      <dsp:spPr>
        <a:xfrm>
          <a:off x="3756441"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7B6D16-7684-4A58-821A-2B8C61B7EF1C}">
      <dsp:nvSpPr>
        <dsp:cNvPr id="0" name=""/>
        <dsp:cNvSpPr/>
      </dsp:nvSpPr>
      <dsp:spPr>
        <a:xfrm>
          <a:off x="4097935"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We have completed uploading, searching and viewing the pdf</a:t>
          </a:r>
        </a:p>
      </dsp:txBody>
      <dsp:txXfrm>
        <a:off x="4155097" y="1088253"/>
        <a:ext cx="2959127" cy="1837317"/>
      </dsp:txXfrm>
    </dsp:sp>
    <dsp:sp modelId="{ADA21458-1674-4535-8961-DE7D752D0C51}">
      <dsp:nvSpPr>
        <dsp:cNvPr id="0" name=""/>
        <dsp:cNvSpPr/>
      </dsp:nvSpPr>
      <dsp:spPr>
        <a:xfrm>
          <a:off x="7512882"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C7051-DE38-4426-A838-2D2076DC3423}">
      <dsp:nvSpPr>
        <dsp:cNvPr id="0" name=""/>
        <dsp:cNvSpPr/>
      </dsp:nvSpPr>
      <dsp:spPr>
        <a:xfrm>
          <a:off x="7854377"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t>Finally, we have left with</a:t>
          </a:r>
          <a:r>
            <a:rPr lang="en-US" sz="2300" kern="1200">
              <a:latin typeface="Calibri Light" panose="020F0302020204030204"/>
            </a:rPr>
            <a:t> downloading the pdf and</a:t>
          </a:r>
          <a:r>
            <a:rPr lang="en-US" sz="2300" kern="1200"/>
            <a:t> working on adding comment section under the pdf.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D18A-D46D-D9DE-5199-B9433AE99C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C126D5-2DD3-D5D7-CFE0-A10A7FE44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7D2D77-3441-55D7-3F93-324114CC8603}"/>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97FBD1A2-C8AE-3771-DC3F-C3CABF043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3C386-3F96-3D82-3888-92F5D6EC0E70}"/>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391342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392F-AEC7-29D7-2EDE-1C345E046B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1A47B5-D468-9417-8CF4-8DE82B8B3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99F2F-7939-42A8-2A6C-F81054616A02}"/>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F17B3785-F450-BD10-4018-5D0DF588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F1421-71AD-6599-822D-0C70E9B76E57}"/>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674474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B966A-45E4-516D-B314-37B1A7A6B5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ED56B7-5281-A708-1968-5F16878AC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182078-3762-4BFB-F3B7-077AC028A5E5}"/>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555E683C-CA61-B7ED-7ECE-D3C6F87DC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1B324-BDDC-7839-FB23-EADFA553FAFA}"/>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410881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AB7B-C17A-0D93-8B00-A73839B61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8031A-D504-479B-6E07-A3CF3BD0D8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15F536-A799-86DB-9E13-595297C6FA7B}"/>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517814A5-DE39-B7CA-735A-C262036F6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0142D-127A-1DCF-5BB6-6AD0D42D4E63}"/>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111818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47F2-62FC-5EBC-A19F-49FA75942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0B1EC0-2BB7-A952-6808-A0DA81C4B9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7569D3-3762-D3B1-9E24-A2D53ACB0EE9}"/>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F2DA3D43-76BA-709B-AC66-47269AF9A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22AD-A5DB-1B6B-FFC5-9C4094DB0DDD}"/>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370994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AB5A-0384-0373-FEED-E74DBCF508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DC71C3-CDAE-431A-A81F-AD711FF79B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3E6B7-5554-469E-B729-1CA2951D28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C81C2-678D-96D7-9000-0055E7D79524}"/>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6" name="Footer Placeholder 5">
            <a:extLst>
              <a:ext uri="{FF2B5EF4-FFF2-40B4-BE49-F238E27FC236}">
                <a16:creationId xmlns:a16="http://schemas.microsoft.com/office/drawing/2014/main" id="{425736FC-DD59-B04F-4551-016491775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0982F-7B0F-1C68-47FA-A53CA6E48EDC}"/>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339177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3C12-24B0-2D82-91ED-63D0DCD1E6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D1354E-A1B7-8797-2BCB-DBA47ED1DA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47FF74-2C64-1701-CB32-5905592AA1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6060BC-BCA0-86ED-58AF-584509EE9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69336-3166-3AFE-6C21-51C883AD5B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D77520-7ECA-7ED3-F6E9-CF5E420D76A7}"/>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8" name="Footer Placeholder 7">
            <a:extLst>
              <a:ext uri="{FF2B5EF4-FFF2-40B4-BE49-F238E27FC236}">
                <a16:creationId xmlns:a16="http://schemas.microsoft.com/office/drawing/2014/main" id="{641D4AF1-E235-DAB2-B7A4-08828DD6D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DE6582-A41B-A327-5727-05D2D5B81A20}"/>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424721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A737-DA3F-FF60-C15B-CAD5D8B4D3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687479-D89F-423C-2F7F-7B71BAB48042}"/>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4" name="Footer Placeholder 3">
            <a:extLst>
              <a:ext uri="{FF2B5EF4-FFF2-40B4-BE49-F238E27FC236}">
                <a16:creationId xmlns:a16="http://schemas.microsoft.com/office/drawing/2014/main" id="{45C1CAC7-7F5A-1255-4A03-D88DB05E0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AC255-9FDD-4E0D-80AA-EA57B9FA5A56}"/>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113433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29E9C-05D1-C1D1-0ED9-05B07400A434}"/>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3" name="Footer Placeholder 2">
            <a:extLst>
              <a:ext uri="{FF2B5EF4-FFF2-40B4-BE49-F238E27FC236}">
                <a16:creationId xmlns:a16="http://schemas.microsoft.com/office/drawing/2014/main" id="{5C968F21-76C8-EC21-AB4E-FFAB617D10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371B74-110E-74A5-9182-3F575636A000}"/>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62864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A9D66-48D1-66DD-0CB3-386C5CA59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97C542-6686-3A45-B279-324930379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1F0F78-27E9-A505-CC11-68F1C1E3A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1E0C0-1A31-8163-081A-0AACF0BFB1A9}"/>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6" name="Footer Placeholder 5">
            <a:extLst>
              <a:ext uri="{FF2B5EF4-FFF2-40B4-BE49-F238E27FC236}">
                <a16:creationId xmlns:a16="http://schemas.microsoft.com/office/drawing/2014/main" id="{7791E9DB-53CC-3AB6-DAB4-328CEE693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F15AB9-06A2-FCA0-2C9D-9771CF520347}"/>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2838330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09E0-F639-3BB5-7467-9AD48E21D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D8EDC-C8B2-2433-1DC3-89DEFEB3A5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BC1389-E63B-F283-7B7C-3038B73E7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C1218-489E-FE41-46E2-44850CA00696}"/>
              </a:ext>
            </a:extLst>
          </p:cNvPr>
          <p:cNvSpPr>
            <a:spLocks noGrp="1"/>
          </p:cNvSpPr>
          <p:nvPr>
            <p:ph type="dt" sz="half" idx="10"/>
          </p:nvPr>
        </p:nvSpPr>
        <p:spPr/>
        <p:txBody>
          <a:bodyPr/>
          <a:lstStyle/>
          <a:p>
            <a:fld id="{D25F4D95-8672-455E-A35F-200EEB91348C}" type="datetimeFigureOut">
              <a:rPr lang="en-US" smtClean="0"/>
              <a:t>5/26/2022</a:t>
            </a:fld>
            <a:endParaRPr lang="en-US"/>
          </a:p>
        </p:txBody>
      </p:sp>
      <p:sp>
        <p:nvSpPr>
          <p:cNvPr id="6" name="Footer Placeholder 5">
            <a:extLst>
              <a:ext uri="{FF2B5EF4-FFF2-40B4-BE49-F238E27FC236}">
                <a16:creationId xmlns:a16="http://schemas.microsoft.com/office/drawing/2014/main" id="{84BEF782-2C91-7F9E-69F2-261D9FF9F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FE0B7-B001-5173-80A3-638C391783C7}"/>
              </a:ext>
            </a:extLst>
          </p:cNvPr>
          <p:cNvSpPr>
            <a:spLocks noGrp="1"/>
          </p:cNvSpPr>
          <p:nvPr>
            <p:ph type="sldNum" sz="quarter" idx="12"/>
          </p:nvPr>
        </p:nvSpPr>
        <p:spPr/>
        <p:txBody>
          <a:bodyPr/>
          <a:lstStyle/>
          <a:p>
            <a:fld id="{D49CD4EF-157A-463B-AAC1-5E8ECC8226B5}" type="slidenum">
              <a:rPr lang="en-US" smtClean="0"/>
              <a:t>‹#›</a:t>
            </a:fld>
            <a:endParaRPr lang="en-US"/>
          </a:p>
        </p:txBody>
      </p:sp>
    </p:spTree>
    <p:extLst>
      <p:ext uri="{BB962C8B-B14F-4D97-AF65-F5344CB8AC3E}">
        <p14:creationId xmlns:p14="http://schemas.microsoft.com/office/powerpoint/2010/main" val="158604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65D8AA-112B-0B01-9468-0D5115DC0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435A0-A5BB-371B-A580-52E895C404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6AA8C-63BC-1AAC-46DA-F8A44274A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F4D95-8672-455E-A35F-200EEB91348C}" type="datetimeFigureOut">
              <a:rPr lang="en-US" smtClean="0"/>
              <a:t>5/26/2022</a:t>
            </a:fld>
            <a:endParaRPr lang="en-US"/>
          </a:p>
        </p:txBody>
      </p:sp>
      <p:sp>
        <p:nvSpPr>
          <p:cNvPr id="5" name="Footer Placeholder 4">
            <a:extLst>
              <a:ext uri="{FF2B5EF4-FFF2-40B4-BE49-F238E27FC236}">
                <a16:creationId xmlns:a16="http://schemas.microsoft.com/office/drawing/2014/main" id="{1E5BD7CE-856E-36FB-31B4-9779710E4F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26C77D-A52A-4175-7E9A-04A370350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CD4EF-157A-463B-AAC1-5E8ECC8226B5}" type="slidenum">
              <a:rPr lang="en-US" smtClean="0"/>
              <a:t>‹#›</a:t>
            </a:fld>
            <a:endParaRPr lang="en-US"/>
          </a:p>
        </p:txBody>
      </p:sp>
    </p:spTree>
    <p:extLst>
      <p:ext uri="{BB962C8B-B14F-4D97-AF65-F5344CB8AC3E}">
        <p14:creationId xmlns:p14="http://schemas.microsoft.com/office/powerpoint/2010/main" val="2677029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37" name="Freeform: Shape 36">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sp>
          <p:nvSpPr>
            <p:cNvPr id="38" name="Freeform: Shape 37">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grpSp>
      <p:sp>
        <p:nvSpPr>
          <p:cNvPr id="2" name="Title 1">
            <a:extLst>
              <a:ext uri="{FF2B5EF4-FFF2-40B4-BE49-F238E27FC236}">
                <a16:creationId xmlns:a16="http://schemas.microsoft.com/office/drawing/2014/main" id="{63AF3E06-BE46-7578-B574-AA4820BC733C}"/>
              </a:ext>
            </a:extLst>
          </p:cNvPr>
          <p:cNvSpPr>
            <a:spLocks noGrp="1"/>
          </p:cNvSpPr>
          <p:nvPr>
            <p:ph type="title"/>
          </p:nvPr>
        </p:nvSpPr>
        <p:spPr>
          <a:xfrm>
            <a:off x="1268127" y="2023558"/>
            <a:ext cx="3521265" cy="2491292"/>
          </a:xfrm>
        </p:spPr>
        <p:txBody>
          <a:bodyPr anchor="t">
            <a:normAutofit/>
          </a:bodyPr>
          <a:lstStyle/>
          <a:p>
            <a:r>
              <a:rPr lang="en-US" sz="4000">
                <a:cs typeface="Calibri Light"/>
              </a:rPr>
              <a:t>RESEARCH CONTENT MANAGEMENT</a:t>
            </a:r>
            <a:endParaRPr lang="en-US" sz="4000"/>
          </a:p>
        </p:txBody>
      </p:sp>
      <p:sp>
        <p:nvSpPr>
          <p:cNvPr id="40" name="Freeform: Shape 39">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E3CA527-F3EB-46E7-E43D-EEBC229CFCBC}"/>
              </a:ext>
            </a:extLst>
          </p:cNvPr>
          <p:cNvSpPr>
            <a:spLocks noGrp="1"/>
          </p:cNvSpPr>
          <p:nvPr>
            <p:ph idx="1"/>
          </p:nvPr>
        </p:nvSpPr>
        <p:spPr>
          <a:xfrm>
            <a:off x="6099175" y="1311088"/>
            <a:ext cx="5276850" cy="4327261"/>
          </a:xfrm>
        </p:spPr>
        <p:txBody>
          <a:bodyPr vert="horz" lIns="91440" tIns="45720" rIns="91440" bIns="45720" rtlCol="0" anchor="t">
            <a:normAutofit/>
          </a:bodyPr>
          <a:lstStyle/>
          <a:p>
            <a:r>
              <a:rPr lang="en-US" sz="2400">
                <a:solidFill>
                  <a:schemeClr val="tx1">
                    <a:alpha val="80000"/>
                  </a:schemeClr>
                </a:solidFill>
                <a:latin typeface="Arial Nova"/>
                <a:cs typeface="Calibri"/>
              </a:rPr>
              <a:t>Team Members:</a:t>
            </a:r>
          </a:p>
          <a:p>
            <a:pPr lvl="1"/>
            <a:r>
              <a:rPr lang="en-US">
                <a:solidFill>
                  <a:schemeClr val="tx1">
                    <a:alpha val="80000"/>
                  </a:schemeClr>
                </a:solidFill>
                <a:latin typeface="Cambria"/>
                <a:ea typeface="Cambria"/>
                <a:cs typeface="Calibri"/>
              </a:rPr>
              <a:t>Nithin Reddy Kumbham</a:t>
            </a:r>
          </a:p>
          <a:p>
            <a:pPr lvl="1"/>
            <a:r>
              <a:rPr lang="en-US">
                <a:solidFill>
                  <a:schemeClr val="tx1">
                    <a:alpha val="80000"/>
                  </a:schemeClr>
                </a:solidFill>
                <a:latin typeface="Cambria"/>
                <a:ea typeface="Cambria"/>
                <a:cs typeface="Calibri"/>
              </a:rPr>
              <a:t>Vamsidhar Reddy Police</a:t>
            </a:r>
          </a:p>
          <a:p>
            <a:pPr lvl="1"/>
            <a:r>
              <a:rPr lang="en-US" err="1">
                <a:solidFill>
                  <a:schemeClr val="tx1">
                    <a:alpha val="80000"/>
                  </a:schemeClr>
                </a:solidFill>
                <a:latin typeface="Cambria"/>
                <a:ea typeface="Cambria"/>
                <a:cs typeface="Calibri"/>
              </a:rPr>
              <a:t>Saivivek</a:t>
            </a:r>
            <a:r>
              <a:rPr lang="en-US">
                <a:solidFill>
                  <a:schemeClr val="tx1">
                    <a:alpha val="80000"/>
                  </a:schemeClr>
                </a:solidFill>
                <a:latin typeface="Cambria"/>
                <a:ea typeface="Cambria"/>
                <a:cs typeface="Calibri"/>
              </a:rPr>
              <a:t> Reddy </a:t>
            </a:r>
            <a:r>
              <a:rPr lang="en-US" err="1">
                <a:solidFill>
                  <a:schemeClr val="tx1">
                    <a:alpha val="80000"/>
                  </a:schemeClr>
                </a:solidFill>
                <a:latin typeface="Cambria"/>
                <a:ea typeface="Cambria"/>
                <a:cs typeface="Calibri"/>
              </a:rPr>
              <a:t>Kusukuntla</a:t>
            </a:r>
          </a:p>
          <a:p>
            <a:pPr lvl="1"/>
            <a:r>
              <a:rPr lang="en-US">
                <a:solidFill>
                  <a:schemeClr val="tx1">
                    <a:alpha val="80000"/>
                  </a:schemeClr>
                </a:solidFill>
                <a:latin typeface="Cambria"/>
                <a:ea typeface="Cambria"/>
                <a:cs typeface="Calibri"/>
              </a:rPr>
              <a:t>Jawahar Reddy Nomula</a:t>
            </a:r>
          </a:p>
          <a:p>
            <a:pPr lvl="1"/>
            <a:r>
              <a:rPr lang="en-US">
                <a:solidFill>
                  <a:schemeClr val="tx1">
                    <a:alpha val="80000"/>
                  </a:schemeClr>
                </a:solidFill>
                <a:latin typeface="Cambria"/>
                <a:ea typeface="Cambria"/>
                <a:cs typeface="Calibri"/>
              </a:rPr>
              <a:t>Gopi Krishna Kandimalla</a:t>
            </a:r>
          </a:p>
          <a:p>
            <a:pPr lvl="1"/>
            <a:r>
              <a:rPr lang="en-US">
                <a:solidFill>
                  <a:schemeClr val="tx1">
                    <a:alpha val="80000"/>
                  </a:schemeClr>
                </a:solidFill>
                <a:latin typeface="Cambria"/>
                <a:ea typeface="Cambria"/>
                <a:cs typeface="Calibri"/>
              </a:rPr>
              <a:t>Abhinav Bellamkonda</a:t>
            </a:r>
          </a:p>
          <a:p>
            <a:pPr lvl="1"/>
            <a:endParaRPr lang="en-US">
              <a:solidFill>
                <a:schemeClr val="tx1">
                  <a:alpha val="80000"/>
                </a:schemeClr>
              </a:solidFill>
              <a:latin typeface="Cambria"/>
              <a:ea typeface="Cambria"/>
              <a:cs typeface="Calibri"/>
            </a:endParaRPr>
          </a:p>
          <a:p>
            <a:pPr lvl="1"/>
            <a:endParaRPr lang="en-US">
              <a:solidFill>
                <a:schemeClr val="tx1">
                  <a:alpha val="80000"/>
                </a:schemeClr>
              </a:solidFill>
              <a:latin typeface="Arial Nova"/>
              <a:cs typeface="Calibri"/>
            </a:endParaRPr>
          </a:p>
          <a:p>
            <a:pPr lvl="1"/>
            <a:endParaRPr lang="en-US">
              <a:solidFill>
                <a:schemeClr val="tx1">
                  <a:alpha val="80000"/>
                </a:schemeClr>
              </a:solidFill>
              <a:latin typeface="Arial Nova"/>
              <a:cs typeface="Calibri"/>
            </a:endParaRPr>
          </a:p>
          <a:p>
            <a:pPr lvl="1"/>
            <a:endParaRPr lang="en-US">
              <a:solidFill>
                <a:schemeClr val="tx1">
                  <a:alpha val="80000"/>
                </a:schemeClr>
              </a:solidFill>
              <a:latin typeface="Arial Nova"/>
              <a:cs typeface="Calibri"/>
            </a:endParaRPr>
          </a:p>
        </p:txBody>
      </p:sp>
    </p:spTree>
    <p:extLst>
      <p:ext uri="{BB962C8B-B14F-4D97-AF65-F5344CB8AC3E}">
        <p14:creationId xmlns:p14="http://schemas.microsoft.com/office/powerpoint/2010/main" val="4162256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text, application, email&#10;&#10;Description automatically generated">
            <a:extLst>
              <a:ext uri="{FF2B5EF4-FFF2-40B4-BE49-F238E27FC236}">
                <a16:creationId xmlns:a16="http://schemas.microsoft.com/office/drawing/2014/main" id="{826C1116-93D4-3778-8F56-D7CF9FC5CAB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6306"/>
          <a:stretch/>
        </p:blipFill>
        <p:spPr>
          <a:xfrm>
            <a:off x="810646" y="643467"/>
            <a:ext cx="10570708" cy="5571066"/>
          </a:xfrm>
          <a:prstGeom prst="rect">
            <a:avLst/>
          </a:prstGeom>
          <a:solidFill>
            <a:srgbClr val="FFFFFF">
              <a:shade val="85000"/>
            </a:srgbClr>
          </a:solidFill>
          <a:ln>
            <a:noFill/>
          </a:ln>
        </p:spPr>
      </p:pic>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38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esearch">
            <a:extLst>
              <a:ext uri="{FF2B5EF4-FFF2-40B4-BE49-F238E27FC236}">
                <a16:creationId xmlns:a16="http://schemas.microsoft.com/office/drawing/2014/main" id="{1A9659C3-3958-30FB-EFAC-05228E490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301" y="1820333"/>
            <a:ext cx="4036181" cy="4036181"/>
          </a:xfrm>
          <a:prstGeom prst="rect">
            <a:avLst/>
          </a:prstGeom>
        </p:spPr>
      </p:pic>
      <p:sp>
        <p:nvSpPr>
          <p:cNvPr id="25" name="Freeform: Shape 24">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B6335E-0348-531E-83B6-F274CCE2D95B}"/>
              </a:ext>
            </a:extLst>
          </p:cNvPr>
          <p:cNvSpPr>
            <a:spLocks noGrp="1"/>
          </p:cNvSpPr>
          <p:nvPr>
            <p:ph type="title"/>
          </p:nvPr>
        </p:nvSpPr>
        <p:spPr>
          <a:xfrm>
            <a:off x="838199" y="365125"/>
            <a:ext cx="5529943" cy="1325563"/>
          </a:xfrm>
        </p:spPr>
        <p:txBody>
          <a:bodyPr>
            <a:normAutofit/>
          </a:bodyPr>
          <a:lstStyle/>
          <a:p>
            <a:r>
              <a:rPr lang="en-US"/>
              <a:t>   Search Page</a:t>
            </a:r>
          </a:p>
        </p:txBody>
      </p:sp>
      <p:sp>
        <p:nvSpPr>
          <p:cNvPr id="3" name="Content Placeholder 2">
            <a:extLst>
              <a:ext uri="{FF2B5EF4-FFF2-40B4-BE49-F238E27FC236}">
                <a16:creationId xmlns:a16="http://schemas.microsoft.com/office/drawing/2014/main" id="{A36617E5-8ED1-7396-9985-462AEA49095C}"/>
              </a:ext>
            </a:extLst>
          </p:cNvPr>
          <p:cNvSpPr>
            <a:spLocks noGrp="1"/>
          </p:cNvSpPr>
          <p:nvPr>
            <p:ph idx="1"/>
          </p:nvPr>
        </p:nvSpPr>
        <p:spPr>
          <a:xfrm>
            <a:off x="838199" y="1825625"/>
            <a:ext cx="4128169" cy="3399518"/>
          </a:xfrm>
        </p:spPr>
        <p:txBody>
          <a:bodyPr>
            <a:normAutofit/>
          </a:bodyPr>
          <a:lstStyle/>
          <a:p>
            <a:pPr>
              <a:buFont typeface="Wingdings" panose="05000000000000000000" pitchFamily="2" charset="2"/>
              <a:buChar char="v"/>
            </a:pPr>
            <a:r>
              <a:rPr lang="en-US" sz="1900"/>
              <a:t>Once search page is opened user can see the list of all the uploaded papers.</a:t>
            </a:r>
          </a:p>
          <a:p>
            <a:pPr>
              <a:buFont typeface="Wingdings" panose="05000000000000000000" pitchFamily="2" charset="2"/>
              <a:buChar char="v"/>
            </a:pPr>
            <a:r>
              <a:rPr lang="en-US" sz="1900"/>
              <a:t>There is also a sorting function for searching the Research papers.</a:t>
            </a:r>
          </a:p>
          <a:p>
            <a:pPr>
              <a:buFont typeface="Wingdings" panose="05000000000000000000" pitchFamily="2" charset="2"/>
              <a:buChar char="v"/>
            </a:pPr>
            <a:r>
              <a:rPr lang="en-US" sz="1900"/>
              <a:t>Sorting can be done by title, year, subtopic and technique.</a:t>
            </a:r>
          </a:p>
          <a:p>
            <a:pPr>
              <a:buFont typeface="Wingdings" panose="05000000000000000000" pitchFamily="2" charset="2"/>
              <a:buChar char="v"/>
            </a:pPr>
            <a:r>
              <a:rPr lang="en-US" sz="1900"/>
              <a:t>User can see uploaded papers according to the sorting functions where he can view his research paper on the same page.</a:t>
            </a:r>
          </a:p>
        </p:txBody>
      </p:sp>
    </p:spTree>
    <p:extLst>
      <p:ext uri="{BB962C8B-B14F-4D97-AF65-F5344CB8AC3E}">
        <p14:creationId xmlns:p14="http://schemas.microsoft.com/office/powerpoint/2010/main" val="23081210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text, application&#10;&#10;Description automatically generated">
            <a:extLst>
              <a:ext uri="{FF2B5EF4-FFF2-40B4-BE49-F238E27FC236}">
                <a16:creationId xmlns:a16="http://schemas.microsoft.com/office/drawing/2014/main" id="{6A23ABC5-D347-95D7-C463-1E86E7FD61A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 b="-1"/>
          <a:stretch/>
        </p:blipFill>
        <p:spPr>
          <a:xfrm>
            <a:off x="1143941" y="643467"/>
            <a:ext cx="9904117" cy="5571065"/>
          </a:xfrm>
          <a:prstGeom prst="rect">
            <a:avLst/>
          </a:prstGeom>
          <a:solidFill>
            <a:srgbClr val="FFFFFF">
              <a:shade val="85000"/>
            </a:srgbClr>
          </a:solidFill>
          <a:ln>
            <a:noFill/>
          </a:ln>
        </p:spPr>
      </p:pic>
      <p:sp>
        <p:nvSpPr>
          <p:cNvPr id="48" name="Isosceles Triangle 4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1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Isosceles Triangle 5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10;&#10;Description automatically generated">
            <a:extLst>
              <a:ext uri="{FF2B5EF4-FFF2-40B4-BE49-F238E27FC236}">
                <a16:creationId xmlns:a16="http://schemas.microsoft.com/office/drawing/2014/main" id="{8D554A5A-A48E-3F63-AE6C-AD621FA8105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 b="-1"/>
          <a:stretch/>
        </p:blipFill>
        <p:spPr>
          <a:xfrm>
            <a:off x="1143941" y="643467"/>
            <a:ext cx="9904117" cy="5571065"/>
          </a:xfrm>
          <a:prstGeom prst="rect">
            <a:avLst/>
          </a:prstGeom>
          <a:ln>
            <a:noFill/>
          </a:ln>
          <a:scene3d>
            <a:camera prst="orthographicFront"/>
            <a:lightRig rig="contrasting" dir="t">
              <a:rot lat="0" lon="0" rev="4200000"/>
            </a:lightRig>
          </a:scene3d>
          <a:sp3d prstMaterial="plastic">
            <a:bevelT w="381000" h="114300" prst="relaxedInset"/>
            <a:contourClr>
              <a:srgbClr val="969696"/>
            </a:contourClr>
          </a:sp3d>
        </p:spPr>
      </p:pic>
      <p:sp>
        <p:nvSpPr>
          <p:cNvPr id="54" name="Isosceles Triangle 5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30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4EBB35C-15FD-FEFF-E038-8FD23A56B8AB}"/>
              </a:ext>
            </a:extLst>
          </p:cNvPr>
          <p:cNvPicPr>
            <a:picLocks noChangeAspect="1"/>
          </p:cNvPicPr>
          <p:nvPr/>
        </p:nvPicPr>
        <p:blipFill rotWithShape="1">
          <a:blip r:embed="rId2"/>
          <a:srcRect r="8890" b="1"/>
          <a:stretch/>
        </p:blipFill>
        <p:spPr>
          <a:xfrm>
            <a:off x="-856323" y="-812822"/>
            <a:ext cx="12191977" cy="6858022"/>
          </a:xfrm>
          <a:prstGeom prst="rect">
            <a:avLst/>
          </a:prstGeom>
        </p:spPr>
      </p:pic>
      <p:sp>
        <p:nvSpPr>
          <p:cNvPr id="52" name="Rectangle 5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DBDE1-4E37-A981-9B7F-1886096DB17D}"/>
              </a:ext>
            </a:extLst>
          </p:cNvPr>
          <p:cNvSpPr>
            <a:spLocks noGrp="1"/>
          </p:cNvSpPr>
          <p:nvPr>
            <p:ph type="title"/>
          </p:nvPr>
        </p:nvSpPr>
        <p:spPr>
          <a:xfrm>
            <a:off x="8495693" y="3604381"/>
            <a:ext cx="3101216" cy="593814"/>
          </a:xfrm>
        </p:spPr>
        <p:txBody>
          <a:bodyPr vert="horz" lIns="91440" tIns="45720" rIns="91440" bIns="45720" rtlCol="0" anchor="t">
            <a:normAutofit/>
          </a:bodyPr>
          <a:lstStyle/>
          <a:p>
            <a:r>
              <a:rPr lang="en-US" sz="1600" b="1">
                <a:ea typeface="+mj-lt"/>
                <a:cs typeface="+mj-lt"/>
              </a:rPr>
              <a:t>platform developed by Google</a:t>
            </a:r>
            <a:endParaRPr lang="en-US" b="1">
              <a:ea typeface="+mj-lt"/>
              <a:cs typeface="+mj-lt"/>
            </a:endParaRPr>
          </a:p>
        </p:txBody>
      </p:sp>
      <p:sp>
        <p:nvSpPr>
          <p:cNvPr id="54" name="Rectangle 5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58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Picture 9" descr="Graphical user interface, chart, application, line chart&#10;&#10;Description automatically generated">
            <a:extLst>
              <a:ext uri="{FF2B5EF4-FFF2-40B4-BE49-F238E27FC236}">
                <a16:creationId xmlns:a16="http://schemas.microsoft.com/office/drawing/2014/main" id="{839B2635-63CC-B868-5026-6EF24DA50286}"/>
              </a:ext>
            </a:extLst>
          </p:cNvPr>
          <p:cNvPicPr>
            <a:picLocks noChangeAspect="1"/>
          </p:cNvPicPr>
          <p:nvPr/>
        </p:nvPicPr>
        <p:blipFill rotWithShape="1">
          <a:blip r:embed="rId2"/>
          <a:srcRect r="-1" b="5591"/>
          <a:stretch/>
        </p:blipFill>
        <p:spPr>
          <a:xfrm>
            <a:off x="321733" y="321733"/>
            <a:ext cx="11548534" cy="6214534"/>
          </a:xfrm>
          <a:prstGeom prst="rect">
            <a:avLst/>
          </a:prstGeom>
        </p:spPr>
      </p:pic>
    </p:spTree>
    <p:extLst>
      <p:ext uri="{BB962C8B-B14F-4D97-AF65-F5344CB8AC3E}">
        <p14:creationId xmlns:p14="http://schemas.microsoft.com/office/powerpoint/2010/main" val="37195500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665EF5B2-3A78-00A0-52E0-BF1AB454359B}"/>
              </a:ext>
            </a:extLst>
          </p:cNvPr>
          <p:cNvPicPr>
            <a:picLocks noChangeAspect="1"/>
          </p:cNvPicPr>
          <p:nvPr/>
        </p:nvPicPr>
        <p:blipFill rotWithShape="1">
          <a:blip r:embed="rId2"/>
          <a:srcRect b="1316"/>
          <a:stretch/>
        </p:blipFill>
        <p:spPr>
          <a:xfrm>
            <a:off x="-1" y="10"/>
            <a:ext cx="12192001" cy="6857990"/>
          </a:xfrm>
          <a:prstGeom prst="rect">
            <a:avLst/>
          </a:prstGeom>
        </p:spPr>
      </p:pic>
      <p:sp>
        <p:nvSpPr>
          <p:cNvPr id="6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ADEF984-D045-BC3A-C7DE-EFCB713CB07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a:t>Introducing Firebase Authentication</a:t>
            </a:r>
          </a:p>
        </p:txBody>
      </p:sp>
      <p:cxnSp>
        <p:nvCxnSpPr>
          <p:cNvPr id="68" name="Straight Connector 6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1AEE56-D0E8-5611-1C84-5A0679DAD70F}"/>
              </a:ext>
            </a:extLst>
          </p:cNvPr>
          <p:cNvSpPr>
            <a:spLocks noGrp="1"/>
          </p:cNvSpPr>
          <p:nvPr>
            <p:ph type="body" sz="half" idx="2"/>
          </p:nvPr>
        </p:nvSpPr>
        <p:spPr>
          <a:xfrm>
            <a:off x="4130066" y="4859035"/>
            <a:ext cx="7470186" cy="1618395"/>
          </a:xfrm>
        </p:spPr>
        <p:txBody>
          <a:bodyPr vert="horz" lIns="91440" tIns="45720" rIns="91440" bIns="45720" rtlCol="0" anchor="t">
            <a:normAutofit/>
          </a:bodyPr>
          <a:lstStyle/>
          <a:p>
            <a:pPr indent="-228600">
              <a:buFont typeface="Arial" panose="020B0604020202020204" pitchFamily="34" charset="0"/>
              <a:buChar char="•"/>
            </a:pPr>
            <a:endParaRPr lang="en-US" sz="2000">
              <a:solidFill>
                <a:srgbClr val="FFFFFF"/>
              </a:solidFill>
              <a:cs typeface="Calibri"/>
            </a:endParaRPr>
          </a:p>
        </p:txBody>
      </p:sp>
      <p:sp>
        <p:nvSpPr>
          <p:cNvPr id="6" name="Arrow: Down 5">
            <a:extLst>
              <a:ext uri="{FF2B5EF4-FFF2-40B4-BE49-F238E27FC236}">
                <a16:creationId xmlns:a16="http://schemas.microsoft.com/office/drawing/2014/main" id="{EE1FBCE2-8E7B-4CF3-3279-B955C205357B}"/>
              </a:ext>
            </a:extLst>
          </p:cNvPr>
          <p:cNvSpPr/>
          <p:nvPr/>
        </p:nvSpPr>
        <p:spPr>
          <a:xfrm>
            <a:off x="5476313" y="1851224"/>
            <a:ext cx="166914" cy="747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8F0851-58D0-ED9D-BEC5-2AAF2B17BD16}"/>
              </a:ext>
            </a:extLst>
          </p:cNvPr>
          <p:cNvSpPr txBox="1"/>
          <p:nvPr/>
        </p:nvSpPr>
        <p:spPr>
          <a:xfrm>
            <a:off x="5476875" y="65087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Here you see the sign-in providers . In our case we used google provider as one of our sign-in option</a:t>
            </a:r>
          </a:p>
        </p:txBody>
      </p:sp>
    </p:spTree>
    <p:extLst>
      <p:ext uri="{BB962C8B-B14F-4D97-AF65-F5344CB8AC3E}">
        <p14:creationId xmlns:p14="http://schemas.microsoft.com/office/powerpoint/2010/main" val="166589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troducing Firebase Authentication" descr="Introducing Firebase Authentication">
            <a:hlinkClick r:id="" action="ppaction://media"/>
            <a:extLst>
              <a:ext uri="{FF2B5EF4-FFF2-40B4-BE49-F238E27FC236}">
                <a16:creationId xmlns:a16="http://schemas.microsoft.com/office/drawing/2014/main" id="{7FFD6AE9-AD7D-0168-FB9C-63A7DFE4C0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112738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08D11-F0DA-03D9-D44B-F90C7903DB4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Introducing Cloud Firestore</a:t>
            </a:r>
          </a:p>
        </p:txBody>
      </p:sp>
      <p:sp>
        <p:nvSpPr>
          <p:cNvPr id="4" name="Text Placeholder 3">
            <a:extLst>
              <a:ext uri="{FF2B5EF4-FFF2-40B4-BE49-F238E27FC236}">
                <a16:creationId xmlns:a16="http://schemas.microsoft.com/office/drawing/2014/main" id="{CEA09B7D-9AE8-0282-6CA7-FDDD66FACD14}"/>
              </a:ext>
            </a:extLst>
          </p:cNvPr>
          <p:cNvSpPr>
            <a:spLocks noGrp="1"/>
          </p:cNvSpPr>
          <p:nvPr>
            <p:ph type="body" sz="half" idx="2"/>
          </p:nvPr>
        </p:nvSpPr>
        <p:spPr>
          <a:xfrm>
            <a:off x="4810259" y="649480"/>
            <a:ext cx="6555347" cy="5546047"/>
          </a:xfrm>
        </p:spPr>
        <p:txBody>
          <a:bodyPr vert="horz" lIns="91440" tIns="45720" rIns="91440" bIns="45720" rtlCol="0" anchor="ctr">
            <a:normAutofit/>
          </a:bodyPr>
          <a:lstStyle/>
          <a:p>
            <a:pPr indent="-228600">
              <a:buFont typeface="Arial" panose="020B0604020202020204" pitchFamily="34" charset="0"/>
              <a:buChar char="•"/>
            </a:pPr>
            <a:r>
              <a:rPr lang="en-US" sz="2400"/>
              <a:t>Here in Firestore we have rules to set and usage to monitor to the users.</a:t>
            </a:r>
            <a:endParaRPr lang="en-US" sz="2400">
              <a:cs typeface="Calibri"/>
            </a:endParaRPr>
          </a:p>
          <a:p>
            <a:pPr indent="-228600">
              <a:buFont typeface="Arial" panose="020B0604020202020204" pitchFamily="34" charset="0"/>
              <a:buChar char="•"/>
            </a:pPr>
            <a:r>
              <a:rPr lang="en-US" sz="2400"/>
              <a:t>For every file that you upload in your web application that reflects in firestore with a unique user id. </a:t>
            </a:r>
            <a:endParaRPr lang="en-US" sz="2400">
              <a:cs typeface="Calibri"/>
            </a:endParaRPr>
          </a:p>
          <a:p>
            <a:pPr indent="-228600">
              <a:buFont typeface="Arial" panose="020B0604020202020204" pitchFamily="34" charset="0"/>
              <a:buChar char="•"/>
            </a:pPr>
            <a:r>
              <a:rPr lang="en-US" sz="2400"/>
              <a:t>The user id that generated will be able to use for a user to view their data in their respective account when user sign in. </a:t>
            </a:r>
            <a:endParaRPr lang="en-US" sz="2400">
              <a:cs typeface="Calibri"/>
            </a:endParaRPr>
          </a:p>
          <a:p>
            <a:pPr indent="-228600">
              <a:buFont typeface="Arial" panose="020B0604020202020204" pitchFamily="34" charset="0"/>
              <a:buChar char="•"/>
            </a:pPr>
            <a:r>
              <a:rPr lang="en-US" sz="2400"/>
              <a:t>We can </a:t>
            </a:r>
            <a:r>
              <a:rPr lang="en-US" sz="2400" err="1"/>
              <a:t>aslo</a:t>
            </a:r>
            <a:r>
              <a:rPr lang="en-US" sz="2400"/>
              <a:t> monitor the usage of web application.</a:t>
            </a:r>
            <a:endParaRPr lang="en-US" sz="2400">
              <a:cs typeface="Calibri"/>
            </a:endParaRPr>
          </a:p>
        </p:txBody>
      </p:sp>
    </p:spTree>
    <p:extLst>
      <p:ext uri="{BB962C8B-B14F-4D97-AF65-F5344CB8AC3E}">
        <p14:creationId xmlns:p14="http://schemas.microsoft.com/office/powerpoint/2010/main" val="378100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troducing Cloud Firestore" descr="Introducing Cloud Firestore">
            <a:hlinkClick r:id="" action="ppaction://media"/>
            <a:extLst>
              <a:ext uri="{FF2B5EF4-FFF2-40B4-BE49-F238E27FC236}">
                <a16:creationId xmlns:a16="http://schemas.microsoft.com/office/drawing/2014/main" id="{707D8A3E-A62F-7FA3-C8A0-0F2C23291D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32928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9EFBCC0-0DFE-094B-BF70-808E66413EEA}"/>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C1E95A55-9356-A322-E245-BAE514E9A2B3}"/>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Roles and Responsibilities</a:t>
            </a:r>
            <a:endParaRPr lang="en-US">
              <a:solidFill>
                <a:srgbClr val="FFFFFF"/>
              </a:solidFill>
            </a:endParaRPr>
          </a:p>
        </p:txBody>
      </p:sp>
      <p:graphicFrame>
        <p:nvGraphicFramePr>
          <p:cNvPr id="31" name="Content Placeholder 2">
            <a:extLst>
              <a:ext uri="{FF2B5EF4-FFF2-40B4-BE49-F238E27FC236}">
                <a16:creationId xmlns:a16="http://schemas.microsoft.com/office/drawing/2014/main" id="{9FD4D441-1868-927A-2379-10E9ACA276A0}"/>
              </a:ext>
            </a:extLst>
          </p:cNvPr>
          <p:cNvGraphicFramePr>
            <a:graphicFrameLocks noGrp="1"/>
          </p:cNvGraphicFramePr>
          <p:nvPr>
            <p:ph idx="1"/>
            <p:extLst>
              <p:ext uri="{D42A27DB-BD31-4B8C-83A1-F6EECF244321}">
                <p14:modId xmlns:p14="http://schemas.microsoft.com/office/powerpoint/2010/main" val="32359530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5057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90035-8912-2F27-18A8-F646499112F8}"/>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a:solidFill>
                  <a:srgbClr val="FFFFFF"/>
                </a:solidFill>
                <a:cs typeface="Calibri Light"/>
              </a:rPr>
              <a:t>Introducing Storage </a:t>
            </a:r>
            <a:endParaRPr lang="en-US" sz="4000" kern="120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59A13040-35D5-193C-1B3E-D7EE7390224B}"/>
              </a:ext>
            </a:extLst>
          </p:cNvPr>
          <p:cNvSpPr>
            <a:spLocks noGrp="1"/>
          </p:cNvSpPr>
          <p:nvPr>
            <p:ph type="body" sz="half" idx="2"/>
          </p:nvPr>
        </p:nvSpPr>
        <p:spPr>
          <a:xfrm>
            <a:off x="4810259" y="649480"/>
            <a:ext cx="6555347" cy="5546047"/>
          </a:xfrm>
        </p:spPr>
        <p:txBody>
          <a:bodyPr vert="horz" lIns="91440" tIns="45720" rIns="91440" bIns="45720" rtlCol="0" anchor="ctr">
            <a:normAutofit/>
          </a:bodyPr>
          <a:lstStyle/>
          <a:p>
            <a:pPr indent="-228600">
              <a:buFont typeface="Arial" panose="020B0604020202020204" pitchFamily="34" charset="0"/>
              <a:buChar char="•"/>
            </a:pPr>
            <a:r>
              <a:rPr lang="en-US" sz="2400">
                <a:ea typeface="+mn-lt"/>
                <a:cs typeface="+mn-lt"/>
              </a:rPr>
              <a:t>Cloud Storage is designed to help you quickly and easily store and serve user-generated content, such as photos and videos.</a:t>
            </a:r>
          </a:p>
          <a:p>
            <a:pPr indent="-228600">
              <a:buFont typeface="Arial" panose="020B0604020202020204" pitchFamily="34" charset="0"/>
              <a:buChar char="•"/>
            </a:pPr>
            <a:r>
              <a:rPr lang="en-US" sz="2400">
                <a:ea typeface="+mn-lt"/>
                <a:cs typeface="+mn-lt"/>
              </a:rPr>
              <a:t>No server-side code is needed. It uses Google Cloud Storage buckets to store the files, allowing accessibility from both Google Cloud and Firebase.</a:t>
            </a:r>
          </a:p>
          <a:p>
            <a:pPr indent="-228600">
              <a:buFont typeface="Arial" panose="020B0604020202020204" pitchFamily="34" charset="0"/>
              <a:buChar char="•"/>
            </a:pPr>
            <a:r>
              <a:rPr lang="en-US" sz="2400">
                <a:ea typeface="+mn-lt"/>
                <a:cs typeface="+mn-lt"/>
              </a:rPr>
              <a:t>A single </a:t>
            </a:r>
            <a:r>
              <a:rPr lang="en-US" sz="2400" b="1">
                <a:ea typeface="+mn-lt"/>
                <a:cs typeface="+mn-lt"/>
              </a:rPr>
              <a:t>Firebase</a:t>
            </a:r>
            <a:r>
              <a:rPr lang="en-US" sz="2400">
                <a:ea typeface="+mn-lt"/>
                <a:cs typeface="+mn-lt"/>
              </a:rPr>
              <a:t> project can have multiple </a:t>
            </a:r>
            <a:r>
              <a:rPr lang="en-US" sz="2400" b="1">
                <a:ea typeface="+mn-lt"/>
                <a:cs typeface="+mn-lt"/>
              </a:rPr>
              <a:t>storage</a:t>
            </a:r>
            <a:r>
              <a:rPr lang="en-US" sz="2400">
                <a:ea typeface="+mn-lt"/>
                <a:cs typeface="+mn-lt"/>
              </a:rPr>
              <a:t> buckets. The module will use the default bucket if no bucket argument is passed to the </a:t>
            </a:r>
            <a:r>
              <a:rPr lang="en-US" sz="2400" b="1">
                <a:ea typeface="+mn-lt"/>
                <a:cs typeface="+mn-lt"/>
              </a:rPr>
              <a:t>storage</a:t>
            </a:r>
            <a:r>
              <a:rPr lang="en-US" sz="2400">
                <a:ea typeface="+mn-lt"/>
                <a:cs typeface="+mn-lt"/>
              </a:rPr>
              <a:t> instance. </a:t>
            </a:r>
            <a:endParaRPr lang="en-US" sz="2400">
              <a:cs typeface="Calibri"/>
            </a:endParaRPr>
          </a:p>
        </p:txBody>
      </p:sp>
    </p:spTree>
    <p:extLst>
      <p:ext uri="{BB962C8B-B14F-4D97-AF65-F5344CB8AC3E}">
        <p14:creationId xmlns:p14="http://schemas.microsoft.com/office/powerpoint/2010/main" val="99957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33A7D032-2DCE-E0F2-18F3-28CE73A0E031}"/>
              </a:ext>
            </a:extLst>
          </p:cNvPr>
          <p:cNvPicPr>
            <a:picLocks noGrp="1" noChangeAspect="1"/>
          </p:cNvPicPr>
          <p:nvPr>
            <p:ph type="pic" idx="1"/>
          </p:nvPr>
        </p:nvPicPr>
        <p:blipFill rotWithShape="1">
          <a:blip r:embed="rId2"/>
          <a:srcRect r="1510" b="1"/>
          <a:stretch/>
        </p:blipFill>
        <p:spPr>
          <a:xfrm>
            <a:off x="321733" y="321733"/>
            <a:ext cx="11548534" cy="6214534"/>
          </a:xfrm>
          <a:prstGeom prst="rect">
            <a:avLst/>
          </a:prstGeom>
        </p:spPr>
      </p:pic>
    </p:spTree>
    <p:extLst>
      <p:ext uri="{BB962C8B-B14F-4D97-AF65-F5344CB8AC3E}">
        <p14:creationId xmlns:p14="http://schemas.microsoft.com/office/powerpoint/2010/main" val="22861318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15624-8ECE-4086-2771-1D23EAA31528}"/>
              </a:ext>
            </a:extLst>
          </p:cNvPr>
          <p:cNvSpPr>
            <a:spLocks noGrp="1"/>
          </p:cNvSpPr>
          <p:nvPr>
            <p:ph type="title"/>
          </p:nvPr>
        </p:nvSpPr>
        <p:spPr>
          <a:xfrm>
            <a:off x="841248" y="256032"/>
            <a:ext cx="10506456" cy="1014984"/>
          </a:xfrm>
        </p:spPr>
        <p:txBody>
          <a:bodyPr anchor="b">
            <a:normAutofit/>
          </a:bodyPr>
          <a:lstStyle/>
          <a:p>
            <a:r>
              <a:rPr lang="en-US">
                <a:cs typeface="Calibri Light"/>
              </a:rPr>
              <a:t>Challenges Faced:</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930A3B1-4562-A5AB-0162-48E517E0BDA4}"/>
              </a:ext>
            </a:extLst>
          </p:cNvPr>
          <p:cNvGraphicFramePr>
            <a:graphicFrameLocks noGrp="1"/>
          </p:cNvGraphicFramePr>
          <p:nvPr>
            <p:ph idx="1"/>
            <p:extLst>
              <p:ext uri="{D42A27DB-BD31-4B8C-83A1-F6EECF244321}">
                <p14:modId xmlns:p14="http://schemas.microsoft.com/office/powerpoint/2010/main" val="52864119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023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1DCED8-E2A2-CD64-41AF-90493F2BC37F}"/>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Future work</a:t>
            </a:r>
            <a:endParaRPr lang="en-US" sz="4000">
              <a:solidFill>
                <a:srgbClr val="FFFFFF"/>
              </a:solidFill>
            </a:endParaRPr>
          </a:p>
        </p:txBody>
      </p:sp>
      <p:graphicFrame>
        <p:nvGraphicFramePr>
          <p:cNvPr id="22" name="Content Placeholder 2">
            <a:extLst>
              <a:ext uri="{FF2B5EF4-FFF2-40B4-BE49-F238E27FC236}">
                <a16:creationId xmlns:a16="http://schemas.microsoft.com/office/drawing/2014/main" id="{37F1FA3E-20EB-5397-CCAA-49242B386E60}"/>
              </a:ext>
            </a:extLst>
          </p:cNvPr>
          <p:cNvGraphicFramePr>
            <a:graphicFrameLocks noGrp="1"/>
          </p:cNvGraphicFramePr>
          <p:nvPr>
            <p:ph idx="1"/>
            <p:extLst>
              <p:ext uri="{D42A27DB-BD31-4B8C-83A1-F6EECF244321}">
                <p14:modId xmlns:p14="http://schemas.microsoft.com/office/powerpoint/2010/main" val="956206567"/>
              </p:ext>
            </p:extLst>
          </p:nvPr>
        </p:nvGraphicFramePr>
        <p:xfrm>
          <a:off x="631141" y="2564318"/>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183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26951-0D76-DE50-93E9-A198E190D085}"/>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b="1" i="1" kern="1200">
                <a:solidFill>
                  <a:schemeClr val="tx1"/>
                </a:solidFill>
                <a:latin typeface="+mj-lt"/>
                <a:ea typeface="+mj-ea"/>
                <a:cs typeface="+mj-cs"/>
              </a:rPr>
              <a:t>THANK YOU !</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6" descr="Handshake">
            <a:extLst>
              <a:ext uri="{FF2B5EF4-FFF2-40B4-BE49-F238E27FC236}">
                <a16:creationId xmlns:a16="http://schemas.microsoft.com/office/drawing/2014/main" id="{EC89EF1B-F1DE-EA3C-8B36-BEE99B4C06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510" y="1925757"/>
            <a:ext cx="4087368" cy="4087368"/>
          </a:xfrm>
          <a:prstGeom prst="rect">
            <a:avLst/>
          </a:prstGeom>
        </p:spPr>
      </p:pic>
    </p:spTree>
    <p:extLst>
      <p:ext uri="{BB962C8B-B14F-4D97-AF65-F5344CB8AC3E}">
        <p14:creationId xmlns:p14="http://schemas.microsoft.com/office/powerpoint/2010/main" val="336377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A6538FE8-C6F5-3768-A9FE-A1A169E7BFA0}"/>
              </a:ext>
            </a:extLst>
          </p:cNvPr>
          <p:cNvPicPr>
            <a:picLocks noChangeAspect="1"/>
          </p:cNvPicPr>
          <p:nvPr/>
        </p:nvPicPr>
        <p:blipFill rotWithShape="1">
          <a:blip r:embed="rId2">
            <a:alphaModFix amt="35000"/>
          </a:blip>
          <a:srcRect t="25000"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AACD79A2-CFC2-1343-F6EA-44174EF89115}"/>
              </a:ext>
            </a:extLst>
          </p:cNvPr>
          <p:cNvSpPr>
            <a:spLocks noGrp="1"/>
          </p:cNvSpPr>
          <p:nvPr>
            <p:ph type="title"/>
          </p:nvPr>
        </p:nvSpPr>
        <p:spPr>
          <a:xfrm>
            <a:off x="838200" y="365125"/>
            <a:ext cx="10515600" cy="1325563"/>
          </a:xfrm>
        </p:spPr>
        <p:txBody>
          <a:bodyPr>
            <a:normAutofit/>
          </a:bodyPr>
          <a:lstStyle/>
          <a:p>
            <a:r>
              <a:rPr lang="en-US">
                <a:solidFill>
                  <a:srgbClr val="FFFFFF"/>
                </a:solidFill>
              </a:rPr>
              <a:t>     Register</a:t>
            </a:r>
          </a:p>
        </p:txBody>
      </p:sp>
      <p:graphicFrame>
        <p:nvGraphicFramePr>
          <p:cNvPr id="68" name="Content Placeholder 2">
            <a:extLst>
              <a:ext uri="{FF2B5EF4-FFF2-40B4-BE49-F238E27FC236}">
                <a16:creationId xmlns:a16="http://schemas.microsoft.com/office/drawing/2014/main" id="{601E37A2-61EF-576A-DF25-56BDEC5C9F09}"/>
              </a:ext>
            </a:extLst>
          </p:cNvPr>
          <p:cNvGraphicFramePr>
            <a:graphicFrameLocks noGrp="1"/>
          </p:cNvGraphicFramePr>
          <p:nvPr>
            <p:ph idx="1"/>
            <p:extLst>
              <p:ext uri="{D42A27DB-BD31-4B8C-83A1-F6EECF244321}">
                <p14:modId xmlns:p14="http://schemas.microsoft.com/office/powerpoint/2010/main" val="33655828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56275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text, application&#10;&#10;Description automatically generated">
            <a:extLst>
              <a:ext uri="{FF2B5EF4-FFF2-40B4-BE49-F238E27FC236}">
                <a16:creationId xmlns:a16="http://schemas.microsoft.com/office/drawing/2014/main" id="{95DC3637-C488-D3BF-ED2E-4DD66763A5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
          <a:stretch/>
        </p:blipFill>
        <p:spPr>
          <a:xfrm>
            <a:off x="838200" y="233807"/>
            <a:ext cx="10468866" cy="5888737"/>
          </a:xfrm>
          <a:prstGeom prst="rect">
            <a:avLst/>
          </a:prstGeom>
          <a:solidFill>
            <a:srgbClr val="FFFFFF">
              <a:shade val="85000"/>
            </a:srgbClr>
          </a:solidFill>
          <a:ln w="28575">
            <a:solidFill>
              <a:schemeClr val="bg1"/>
            </a:solidFill>
          </a:ln>
        </p:spPr>
      </p:pic>
    </p:spTree>
    <p:extLst>
      <p:ext uri="{BB962C8B-B14F-4D97-AF65-F5344CB8AC3E}">
        <p14:creationId xmlns:p14="http://schemas.microsoft.com/office/powerpoint/2010/main" val="304550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DD3EBFC9-6960-9AE5-A3D4-B51D9B81056B}"/>
              </a:ext>
            </a:extLst>
          </p:cNvPr>
          <p:cNvPicPr>
            <a:picLocks noChangeAspect="1"/>
          </p:cNvPicPr>
          <p:nvPr/>
        </p:nvPicPr>
        <p:blipFill rotWithShape="1">
          <a:blip r:embed="rId2">
            <a:alphaModFix amt="35000"/>
          </a:blip>
          <a:srcRect t="5521" r="-3" b="1017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AACD79A2-CFC2-1343-F6EA-44174EF89115}"/>
              </a:ext>
            </a:extLst>
          </p:cNvPr>
          <p:cNvSpPr>
            <a:spLocks noGrp="1"/>
          </p:cNvSpPr>
          <p:nvPr>
            <p:ph type="title"/>
          </p:nvPr>
        </p:nvSpPr>
        <p:spPr>
          <a:xfrm>
            <a:off x="643467" y="321734"/>
            <a:ext cx="10905066" cy="1135737"/>
          </a:xfrm>
        </p:spPr>
        <p:txBody>
          <a:bodyPr>
            <a:normAutofit/>
          </a:bodyPr>
          <a:lstStyle/>
          <a:p>
            <a:r>
              <a:rPr lang="en-US" sz="3600">
                <a:cs typeface="Calibri Light"/>
              </a:rPr>
              <a:t>        Login</a:t>
            </a:r>
          </a:p>
        </p:txBody>
      </p:sp>
      <p:sp>
        <p:nvSpPr>
          <p:cNvPr id="75" name="Rectangle 7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8" name="Content Placeholder 2">
            <a:extLst>
              <a:ext uri="{FF2B5EF4-FFF2-40B4-BE49-F238E27FC236}">
                <a16:creationId xmlns:a16="http://schemas.microsoft.com/office/drawing/2014/main" id="{44641870-7959-CF78-992F-251BBBE164C6}"/>
              </a:ext>
            </a:extLst>
          </p:cNvPr>
          <p:cNvGraphicFramePr>
            <a:graphicFrameLocks noGrp="1"/>
          </p:cNvGraphicFramePr>
          <p:nvPr>
            <p:ph idx="1"/>
            <p:extLst>
              <p:ext uri="{D42A27DB-BD31-4B8C-83A1-F6EECF244321}">
                <p14:modId xmlns:p14="http://schemas.microsoft.com/office/powerpoint/2010/main" val="3406329639"/>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882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Isosceles Triangle 1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Graphical user interface, application&#10;&#10;Description automatically generated">
            <a:extLst>
              <a:ext uri="{FF2B5EF4-FFF2-40B4-BE49-F238E27FC236}">
                <a16:creationId xmlns:a16="http://schemas.microsoft.com/office/drawing/2014/main" id="{89A99102-BC9F-6FA1-98B3-9E61CF9CB351}"/>
              </a:ext>
            </a:extLst>
          </p:cNvPr>
          <p:cNvPicPr>
            <a:picLocks noGrp="1" noChangeAspect="1"/>
          </p:cNvPicPr>
          <p:nvPr>
            <p:ph idx="1"/>
          </p:nvPr>
        </p:nvPicPr>
        <p:blipFill rotWithShape="1">
          <a:blip r:embed="rId2"/>
          <a:srcRect r="1" b="1"/>
          <a:stretch/>
        </p:blipFill>
        <p:spPr>
          <a:xfrm>
            <a:off x="898553" y="643467"/>
            <a:ext cx="10149505" cy="5571065"/>
          </a:xfrm>
          <a:prstGeom prst="rect">
            <a:avLst/>
          </a:prstGeom>
          <a:ln>
            <a:noFill/>
          </a:ln>
        </p:spPr>
      </p:pic>
      <p:sp>
        <p:nvSpPr>
          <p:cNvPr id="125" name="Isosceles Triangle 1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08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96668F81-9564-4A80-1605-2757A60F8CA8}"/>
              </a:ext>
            </a:extLst>
          </p:cNvPr>
          <p:cNvPicPr>
            <a:picLocks noChangeAspect="1"/>
          </p:cNvPicPr>
          <p:nvPr/>
        </p:nvPicPr>
        <p:blipFill rotWithShape="1">
          <a:blip r:embed="rId2">
            <a:alphaModFix amt="35000"/>
          </a:blip>
          <a:srcRect r="-2" b="15726"/>
          <a:stretch/>
        </p:blipFill>
        <p:spPr>
          <a:xfrm>
            <a:off x="20" y="10"/>
            <a:ext cx="12191980" cy="6857990"/>
          </a:xfrm>
          <a:prstGeom prst="rect">
            <a:avLst/>
          </a:prstGeom>
        </p:spPr>
      </p:pic>
      <p:sp>
        <p:nvSpPr>
          <p:cNvPr id="2" name="Title 1">
            <a:extLst>
              <a:ext uri="{FF2B5EF4-FFF2-40B4-BE49-F238E27FC236}">
                <a16:creationId xmlns:a16="http://schemas.microsoft.com/office/drawing/2014/main" id="{AACD79A2-CFC2-1343-F6EA-44174EF89115}"/>
              </a:ext>
            </a:extLst>
          </p:cNvPr>
          <p:cNvSpPr>
            <a:spLocks noGrp="1"/>
          </p:cNvSpPr>
          <p:nvPr>
            <p:ph type="title"/>
          </p:nvPr>
        </p:nvSpPr>
        <p:spPr>
          <a:xfrm>
            <a:off x="838200" y="365125"/>
            <a:ext cx="10515600" cy="1325563"/>
          </a:xfrm>
        </p:spPr>
        <p:txBody>
          <a:bodyPr>
            <a:normAutofit/>
          </a:bodyPr>
          <a:lstStyle/>
          <a:p>
            <a:r>
              <a:rPr lang="en-US">
                <a:solidFill>
                  <a:srgbClr val="FFFFFF"/>
                </a:solidFill>
              </a:rPr>
              <a:t>Dashboard</a:t>
            </a:r>
          </a:p>
        </p:txBody>
      </p:sp>
      <p:graphicFrame>
        <p:nvGraphicFramePr>
          <p:cNvPr id="40" name="Content Placeholder 2">
            <a:extLst>
              <a:ext uri="{FF2B5EF4-FFF2-40B4-BE49-F238E27FC236}">
                <a16:creationId xmlns:a16="http://schemas.microsoft.com/office/drawing/2014/main" id="{A420A2B6-6495-2B4E-DD4C-4E0FF25FF803}"/>
              </a:ext>
            </a:extLst>
          </p:cNvPr>
          <p:cNvGraphicFramePr>
            <a:graphicFrameLocks noGrp="1"/>
          </p:cNvGraphicFramePr>
          <p:nvPr>
            <p:ph idx="1"/>
            <p:extLst>
              <p:ext uri="{D42A27DB-BD31-4B8C-83A1-F6EECF244321}">
                <p14:modId xmlns:p14="http://schemas.microsoft.com/office/powerpoint/2010/main" val="15905203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42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Isosceles Triangle 6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53F8A218-2D03-533A-84C2-8E7272B1D5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306"/>
          <a:stretch/>
        </p:blipFill>
        <p:spPr>
          <a:xfrm>
            <a:off x="810645" y="643467"/>
            <a:ext cx="10570710" cy="5571066"/>
          </a:xfrm>
          <a:prstGeom prst="rect">
            <a:avLst/>
          </a:prstGeom>
          <a:ln>
            <a:noFill/>
          </a:ln>
          <a:scene3d>
            <a:camera prst="orthographicFront"/>
            <a:lightRig rig="contrasting" dir="t">
              <a:rot lat="0" lon="0" rev="4200000"/>
            </a:lightRig>
          </a:scene3d>
          <a:sp3d prstMaterial="plastic">
            <a:bevelT w="381000" h="114300" prst="relaxedInset"/>
            <a:contourClr>
              <a:srgbClr val="969696"/>
            </a:contourClr>
          </a:sp3d>
        </p:spPr>
      </p:pic>
      <p:sp>
        <p:nvSpPr>
          <p:cNvPr id="72" name="Isosceles Triangle 7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516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D28769-2728-99E4-FC1E-92CA92ACF731}"/>
              </a:ext>
            </a:extLst>
          </p:cNvPr>
          <p:cNvSpPr>
            <a:spLocks noGrp="1"/>
          </p:cNvSpPr>
          <p:nvPr>
            <p:ph type="ctrTitle"/>
          </p:nvPr>
        </p:nvSpPr>
        <p:spPr>
          <a:xfrm>
            <a:off x="838200" y="704088"/>
            <a:ext cx="3529953" cy="2980944"/>
          </a:xfrm>
        </p:spPr>
        <p:txBody>
          <a:bodyPr vert="horz" lIns="91440" tIns="45720" rIns="91440" bIns="45720" rtlCol="0" anchor="ctr">
            <a:normAutofit/>
          </a:bodyPr>
          <a:lstStyle/>
          <a:p>
            <a:pPr algn="l"/>
            <a:r>
              <a:rPr lang="en-US" sz="4400" kern="1200">
                <a:solidFill>
                  <a:schemeClr val="bg1"/>
                </a:solidFill>
                <a:latin typeface="+mj-lt"/>
                <a:ea typeface="+mj-ea"/>
                <a:cs typeface="+mj-cs"/>
              </a:rPr>
              <a:t>  Upload Page</a:t>
            </a:r>
          </a:p>
        </p:txBody>
      </p:sp>
      <p:sp>
        <p:nvSpPr>
          <p:cNvPr id="3" name="Subtitle 2">
            <a:extLst>
              <a:ext uri="{FF2B5EF4-FFF2-40B4-BE49-F238E27FC236}">
                <a16:creationId xmlns:a16="http://schemas.microsoft.com/office/drawing/2014/main" id="{4615B71A-C43E-99B4-1B0B-181186CE9A15}"/>
              </a:ext>
            </a:extLst>
          </p:cNvPr>
          <p:cNvSpPr>
            <a:spLocks noGrp="1"/>
          </p:cNvSpPr>
          <p:nvPr>
            <p:ph type="subTitle" idx="1"/>
          </p:nvPr>
        </p:nvSpPr>
        <p:spPr>
          <a:xfrm>
            <a:off x="6212410" y="704088"/>
            <a:ext cx="5135293" cy="5248656"/>
          </a:xfrm>
        </p:spPr>
        <p:txBody>
          <a:bodyPr vert="horz" lIns="91440" tIns="45720" rIns="91440" bIns="45720" rtlCol="0" anchor="ctr">
            <a:normAutofit/>
          </a:bodyPr>
          <a:lstStyle/>
          <a:p>
            <a:pPr marL="342900" indent="-228600" algn="l">
              <a:buFont typeface="Arial" panose="020B0604020202020204" pitchFamily="34" charset="0"/>
              <a:buChar char="•"/>
            </a:pPr>
            <a:r>
              <a:rPr lang="en-US" sz="2000" dirty="0"/>
              <a:t>As there is the Upload function for the user to upload the Research paper.</a:t>
            </a:r>
          </a:p>
          <a:p>
            <a:pPr marL="342900" indent="-228600" algn="l">
              <a:buFont typeface="Arial" panose="020B0604020202020204" pitchFamily="34" charset="0"/>
              <a:buChar char="•"/>
            </a:pPr>
            <a:r>
              <a:rPr lang="en-US" sz="2000" dirty="0"/>
              <a:t>User can select the research paper that user needs to upload which should be in pdf* format.</a:t>
            </a:r>
            <a:endParaRPr lang="en-US" sz="2000" dirty="0">
              <a:cs typeface="Calibri"/>
            </a:endParaRPr>
          </a:p>
          <a:p>
            <a:pPr marL="342900" indent="-228600" algn="l">
              <a:buFont typeface="Arial" panose="020B0604020202020204" pitchFamily="34" charset="0"/>
              <a:buChar char="•"/>
            </a:pPr>
            <a:r>
              <a:rPr lang="en-US" sz="2000" dirty="0"/>
              <a:t>User must mention the year of publishing, title of the paper, Technique used in the paper and topic of the research paper.</a:t>
            </a:r>
            <a:endParaRPr lang="en-US" sz="2000" dirty="0">
              <a:cs typeface="Calibri"/>
            </a:endParaRPr>
          </a:p>
          <a:p>
            <a:pPr marL="342900" indent="-228600" algn="l">
              <a:buFont typeface="Arial" panose="020B0604020202020204" pitchFamily="34" charset="0"/>
              <a:buChar char="•"/>
            </a:pPr>
            <a:r>
              <a:rPr lang="en-US" sz="2000" dirty="0"/>
              <a:t>When user clicks on submit button after entering all the above fields the data will be uploaded to </a:t>
            </a:r>
            <a:r>
              <a:rPr lang="en-US" sz="2000" dirty="0" err="1"/>
              <a:t>firestore</a:t>
            </a:r>
            <a:r>
              <a:rPr lang="en-US" sz="2000" dirty="0"/>
              <a:t> database which stores data in database. Once it was uploaded user gets a popup that file has been uploaded successfully.</a:t>
            </a:r>
            <a:endParaRPr lang="en-US" sz="2000" dirty="0">
              <a:cs typeface="Calibri"/>
            </a:endParaRPr>
          </a:p>
          <a:p>
            <a:pPr marL="342900"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9883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792</Words>
  <Application>Microsoft Office PowerPoint</Application>
  <PresentationFormat>Widescreen</PresentationFormat>
  <Paragraphs>68</Paragraphs>
  <Slides>24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Nova</vt:lpstr>
      <vt:lpstr>Calibri</vt:lpstr>
      <vt:lpstr>Calibri Light</vt:lpstr>
      <vt:lpstr>Cambria</vt:lpstr>
      <vt:lpstr>Wingdings</vt:lpstr>
      <vt:lpstr>Office Theme</vt:lpstr>
      <vt:lpstr>RESEARCH CONTENT MANAGEMENT</vt:lpstr>
      <vt:lpstr>Roles and Responsibilities</vt:lpstr>
      <vt:lpstr>     Register</vt:lpstr>
      <vt:lpstr>PowerPoint Presentation</vt:lpstr>
      <vt:lpstr>        Login</vt:lpstr>
      <vt:lpstr>PowerPoint Presentation</vt:lpstr>
      <vt:lpstr>Dashboard</vt:lpstr>
      <vt:lpstr>PowerPoint Presentation</vt:lpstr>
      <vt:lpstr>  Upload Page</vt:lpstr>
      <vt:lpstr>PowerPoint Presentation</vt:lpstr>
      <vt:lpstr>   Search Page</vt:lpstr>
      <vt:lpstr>PowerPoint Presentation</vt:lpstr>
      <vt:lpstr>PowerPoint Presentation</vt:lpstr>
      <vt:lpstr>platform developed by Google</vt:lpstr>
      <vt:lpstr>PowerPoint Presentation</vt:lpstr>
      <vt:lpstr>Introducing Firebase Authentication</vt:lpstr>
      <vt:lpstr>PowerPoint Presentation</vt:lpstr>
      <vt:lpstr>Introducing Cloud Firestore</vt:lpstr>
      <vt:lpstr>PowerPoint Presentation</vt:lpstr>
      <vt:lpstr>Introducing Storage </vt:lpstr>
      <vt:lpstr>PowerPoint Presentation</vt:lpstr>
      <vt:lpstr>Challenges Faced:</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Upload Page :</dc:title>
  <dc:creator>Nomula,Jawahar Reddy</dc:creator>
  <cp:lastModifiedBy>Kumbham,Nithin Reddy</cp:lastModifiedBy>
  <cp:revision>8</cp:revision>
  <dcterms:created xsi:type="dcterms:W3CDTF">2022-05-25T22:50:30Z</dcterms:created>
  <dcterms:modified xsi:type="dcterms:W3CDTF">2022-05-26T16:29:02Z</dcterms:modified>
</cp:coreProperties>
</file>